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300" r:id="rId5"/>
    <p:sldId id="259" r:id="rId6"/>
    <p:sldId id="283" r:id="rId7"/>
    <p:sldId id="284" r:id="rId8"/>
    <p:sldId id="301" r:id="rId9"/>
    <p:sldId id="297" r:id="rId10"/>
    <p:sldId id="291" r:id="rId11"/>
    <p:sldId id="292" r:id="rId12"/>
    <p:sldId id="293" r:id="rId13"/>
    <p:sldId id="299" r:id="rId14"/>
  </p:sldIdLst>
  <p:sldSz cx="12192000" cy="6858000"/>
  <p:notesSz cx="6858000" cy="9144000"/>
  <p:custDataLst>
    <p:tags r:id="rId1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一時利用" id="{892DDD56-82F1-4C1C-A5C8-59BBB0BF10D6}">
          <p14:sldIdLst>
            <p14:sldId id="300"/>
            <p14:sldId id="259"/>
            <p14:sldId id="283"/>
            <p14:sldId id="284"/>
          </p14:sldIdLst>
        </p14:section>
        <p14:section name="常設利用" id="{EE15A256-7750-40B9-B3AF-B973F1EDF87C}">
          <p14:sldIdLst>
            <p14:sldId id="301"/>
            <p14:sldId id="297"/>
            <p14:sldId id="291"/>
            <p14:sldId id="292"/>
            <p14:sldId id="293"/>
            <p14:sldId id="29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6C868-6C9E-426F-1D86-63E4B0B1F234}" name="高橋　主" initials="主高" userId="S::T0531283@taims.metro.tokyo.jp::5b7ab949-f228-4ef9-bd61-a724b54c5ba7" providerId="AD"/>
  <p188:author id="{7A74F885-2AA1-813B-139C-FA34F80FCFCB}" name="Hiroyuki Tanaka (JP)" initials="HT" userId="S::hiroyuki.h.tanaka@pwc.com::bc141883-52d0-49f8-8069-3fc917f079c6" providerId="AD"/>
  <p188:author id="{DEDF0DA4-113E-311F-3705-6B3B9EF6D651}" name="Takata, Masaki" initials="MT" userId="S::matakata@tohmatsu.co.jp::c289369f-99dd-48c8-88ca-eaf9cc7b28bf" providerId="AD"/>
  <p188:author id="{4A920EEC-69FF-67B0-1765-D8970ADCF386}" name="石川　智也" initials="智石" userId="S::T0523311@taims.metro.tokyo.jp::ad3eeb46-9992-4330-bfe3-dadce05de7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伊藤　達也" initials="伊藤　達也" lastIdx="7" clrIdx="0">
    <p:extLst>
      <p:ext uri="{19B8F6BF-5375-455C-9EA6-DF929625EA0E}">
        <p15:presenceInfo xmlns:p15="http://schemas.microsoft.com/office/powerpoint/2012/main" userId="S-1-5-21-2584162954-2024034027-3327744939-140942" providerId="AD"/>
      </p:ext>
    </p:extLst>
  </p:cmAuthor>
  <p:cmAuthor id="2" name="石川　智也" initials="石川　智也" lastIdx="2" clrIdx="1">
    <p:extLst>
      <p:ext uri="{19B8F6BF-5375-455C-9EA6-DF929625EA0E}">
        <p15:presenceInfo xmlns:p15="http://schemas.microsoft.com/office/powerpoint/2012/main" userId="石川　智也" providerId="None"/>
      </p:ext>
    </p:extLst>
  </p:cmAuthor>
  <p:cmAuthor id="3" name="石川　智也" initials="石川　智也 [2]" lastIdx="1" clrIdx="2">
    <p:extLst>
      <p:ext uri="{19B8F6BF-5375-455C-9EA6-DF929625EA0E}">
        <p15:presenceInfo xmlns:p15="http://schemas.microsoft.com/office/powerpoint/2012/main" userId="S::T0523311@taims.metro.tokyo.jp::ad3eeb46-9992-4330-bfe3-dadce05de7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80"/>
    <a:srgbClr val="5B9BD5"/>
    <a:srgbClr val="D9D9D9"/>
    <a:srgbClr val="EC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10E34-D49C-4E99-9982-D74739741FC2}" type="datetimeFigureOut">
              <a:rPr kumimoji="1" lang="ja-JP" altLang="en-US" smtClean="0"/>
              <a:t>2026/6/9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36D06-D2CE-48C8-9A5A-A8A4FB82BBD8}" type="slidenum">
              <a:rPr kumimoji="1" lang="ja-JP" altLang="en-US" smtClean="0"/>
              <a:t>‹#›</a:t>
            </a:fld>
            <a:endParaRPr kumimoji="1" lang="ja-JP" altLang="en-US"/>
          </a:p>
        </p:txBody>
      </p:sp>
    </p:spTree>
    <p:extLst>
      <p:ext uri="{BB962C8B-B14F-4D97-AF65-F5344CB8AC3E}">
        <p14:creationId xmlns:p14="http://schemas.microsoft.com/office/powerpoint/2010/main" val="16725496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9C7E0-E15E-5864-0671-5E7F5F0B1D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775D15-6A23-11A1-3D86-45884E51D218}"/>
              </a:ext>
            </a:extLst>
          </p:cNvPr>
          <p:cNvSpPr>
            <a:spLocks noGrp="1" noRot="1" noChangeAspect="1"/>
          </p:cNvSpPr>
          <p:nvPr>
            <p:ph type="sldImg"/>
          </p:nvPr>
        </p:nvSpPr>
        <p:spPr>
          <a:xfrm>
            <a:off x="685800" y="630238"/>
            <a:ext cx="5486400" cy="3086100"/>
          </a:xfrm>
        </p:spPr>
      </p:sp>
      <p:sp>
        <p:nvSpPr>
          <p:cNvPr id="3" name="ノート プレースホルダー 2">
            <a:extLst>
              <a:ext uri="{FF2B5EF4-FFF2-40B4-BE49-F238E27FC236}">
                <a16:creationId xmlns:a16="http://schemas.microsoft.com/office/drawing/2014/main" id="{A6CE7F65-52FD-522C-20F0-A0FD4094EB6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D0D236-1A70-D3EB-D9F6-66A114B0281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9AAED7-EB68-B44B-A29A-E9CFE7A1147D}" type="slidenum">
              <a:rPr kumimoji="1" lang="ja-JP" altLang="en-US" sz="1200" b="0" i="0" u="none" strike="noStrike" kern="1200" cap="none" spc="0" normalizeH="0" baseline="0" noProof="0" smtClean="0">
                <a:ln>
                  <a:noFill/>
                </a:ln>
                <a:solidFill>
                  <a:srgbClr val="000000"/>
                </a:solidFill>
                <a:effectLst/>
                <a:uLnTx/>
                <a:uFillTx/>
                <a:latin typeface="Arial"/>
                <a:ea typeface="Meiryo U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srgbClr val="000000"/>
              </a:solidFill>
              <a:effectLst/>
              <a:uLnTx/>
              <a:uFillTx/>
              <a:latin typeface="Arial"/>
              <a:ea typeface="Meiryo UI"/>
              <a:cs typeface="+mn-cs"/>
            </a:endParaRPr>
          </a:p>
        </p:txBody>
      </p:sp>
    </p:spTree>
    <p:extLst>
      <p:ext uri="{BB962C8B-B14F-4D97-AF65-F5344CB8AC3E}">
        <p14:creationId xmlns:p14="http://schemas.microsoft.com/office/powerpoint/2010/main" val="337832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9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6A1EA45-BF6A-8E89-F9CE-BFA62AF363CC}"/>
              </a:ext>
            </a:extLst>
          </p:cNvPr>
          <p:cNvSpPr txBox="1"/>
          <p:nvPr userDrawn="1"/>
        </p:nvSpPr>
        <p:spPr>
          <a:xfrm>
            <a:off x="5943600" y="6562800"/>
            <a:ext cx="306000"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800">
              <a:solidFill>
                <a:srgbClr val="6B6B6B"/>
              </a:solidFill>
              <a:latin typeface="+mn-ea"/>
              <a:cs typeface="Meiryo UI" pitchFamily="50" charset="-128"/>
            </a:endParaRPr>
          </a:p>
        </p:txBody>
      </p:sp>
      <p:sp>
        <p:nvSpPr>
          <p:cNvPr id="16" name="Title 1"/>
          <p:cNvSpPr>
            <a:spLocks noGrp="1"/>
          </p:cNvSpPr>
          <p:nvPr>
            <p:ph type="title" hasCustomPrompt="1"/>
          </p:nvPr>
        </p:nvSpPr>
        <p:spPr>
          <a:xfrm>
            <a:off x="164757" y="0"/>
            <a:ext cx="12027243" cy="864973"/>
          </a:xfrm>
          <a:noFill/>
        </p:spPr>
        <p:txBody>
          <a:bodyPr anchor="b" anchorCtr="0">
            <a:normAutofit/>
          </a:bodyPr>
          <a:lstStyle>
            <a:lvl1pPr>
              <a:defRPr sz="2400" b="0">
                <a:solidFill>
                  <a:schemeClr val="tx1"/>
                </a:solidFill>
                <a:latin typeface="Meiryo UI" panose="020B0604030504040204" pitchFamily="50" charset="-128"/>
                <a:ea typeface="Meiryo UI" panose="020B0604030504040204" pitchFamily="50" charset="-128"/>
              </a:defRPr>
            </a:lvl1pPr>
          </a:lstStyle>
          <a:p>
            <a:r>
              <a:rPr lang="ja-JP" altLang="en-US"/>
              <a:t>スライドタイトル</a:t>
            </a:r>
            <a:endParaRPr lang="en-US"/>
          </a:p>
        </p:txBody>
      </p:sp>
      <p:sp>
        <p:nvSpPr>
          <p:cNvPr id="17" name="テキスト プレースホルダー 7">
            <a:extLst>
              <a:ext uri="{FF2B5EF4-FFF2-40B4-BE49-F238E27FC236}">
                <a16:creationId xmlns:a16="http://schemas.microsoft.com/office/drawing/2014/main" id="{352AA91C-BA99-49B3-A2B3-A46CC27EDD4C}"/>
              </a:ext>
            </a:extLst>
          </p:cNvPr>
          <p:cNvSpPr>
            <a:spLocks noGrp="1"/>
          </p:cNvSpPr>
          <p:nvPr>
            <p:ph type="body" sz="quarter" idx="13" hasCustomPrompt="1"/>
          </p:nvPr>
        </p:nvSpPr>
        <p:spPr>
          <a:xfrm>
            <a:off x="164757" y="938530"/>
            <a:ext cx="12027243" cy="421740"/>
          </a:xfrm>
          <a:ln>
            <a:noFill/>
          </a:ln>
        </p:spPr>
        <p:txBody>
          <a:bodyPr>
            <a:noAutofit/>
          </a:bodyPr>
          <a:lstStyle>
            <a:lvl1pPr marL="0" indent="0">
              <a:buNone/>
              <a:defRPr sz="2000">
                <a:latin typeface="Meiryo UI" panose="020B0604030504040204" pitchFamily="50" charset="-128"/>
                <a:ea typeface="Meiryo UI" panose="020B0604030504040204" pitchFamily="50" charset="-128"/>
              </a:defRPr>
            </a:lvl1pPr>
            <a:lvl2pPr>
              <a:defRPr sz="2000"/>
            </a:lvl2pPr>
            <a:lvl3pPr>
              <a:defRPr sz="2000"/>
            </a:lvl3pPr>
            <a:lvl4pPr>
              <a:defRPr sz="2000"/>
            </a:lvl4pPr>
            <a:lvl5pPr>
              <a:defRPr sz="2000"/>
            </a:lvl5pPr>
          </a:lstStyle>
          <a:p>
            <a:pPr lvl="0"/>
            <a:r>
              <a:rPr kumimoji="1" lang="ja-JP" altLang="en-US"/>
              <a:t>スライドメッセージ</a:t>
            </a:r>
          </a:p>
        </p:txBody>
      </p:sp>
      <p:cxnSp>
        <p:nvCxnSpPr>
          <p:cNvPr id="18" name="直線コネクタ 17">
            <a:extLst>
              <a:ext uri="{FF2B5EF4-FFF2-40B4-BE49-F238E27FC236}">
                <a16:creationId xmlns:a16="http://schemas.microsoft.com/office/drawing/2014/main" id="{2608B1AB-62A6-4F54-B5A1-4C62CD78A7D1}"/>
              </a:ext>
            </a:extLst>
          </p:cNvPr>
          <p:cNvCxnSpPr/>
          <p:nvPr userDrawn="1"/>
        </p:nvCxnSpPr>
        <p:spPr>
          <a:xfrm>
            <a:off x="0" y="908050"/>
            <a:ext cx="12192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24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正方形/長方形 2"/>
          <p:cNvSpPr/>
          <p:nvPr userDrawn="1"/>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a:solidFill>
                  <a:schemeClr val="bg1"/>
                </a:solidFill>
              </a:rPr>
              <a:t>APPENDIX</a:t>
            </a:r>
            <a:endParaRPr kumimoji="1" lang="ja-JP" altLang="en-US" sz="3200">
              <a:solidFill>
                <a:schemeClr val="bg1"/>
              </a:solidFill>
            </a:endParaRPr>
          </a:p>
        </p:txBody>
      </p:sp>
    </p:spTree>
    <p:extLst>
      <p:ext uri="{BB962C8B-B14F-4D97-AF65-F5344CB8AC3E}">
        <p14:creationId xmlns:p14="http://schemas.microsoft.com/office/powerpoint/2010/main" val="87624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画像3枚">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F42E522-CE3A-6008-C8C6-04F66A8E510F}"/>
              </a:ext>
            </a:extLst>
          </p:cNvPr>
          <p:cNvSpPr>
            <a:spLocks noGrp="1"/>
          </p:cNvSpPr>
          <p:nvPr>
            <p:ph type="title" hasCustomPrompt="1"/>
          </p:nvPr>
        </p:nvSpPr>
        <p:spPr>
          <a:xfrm>
            <a:off x="370800" y="334800"/>
            <a:ext cx="11448000" cy="412538"/>
          </a:xfrm>
        </p:spPr>
        <p:txBody>
          <a:bodyPr tIns="0" bIns="0">
            <a:noAutofit/>
          </a:bodyPr>
          <a:lstStyle>
            <a:lvl1pPr>
              <a:defRPr sz="2600"/>
            </a:lvl1pPr>
          </a:lstStyle>
          <a:p>
            <a:r>
              <a:rPr kumimoji="1" lang="ja-JP" altLang="en-US"/>
              <a:t>［タイトル］</a:t>
            </a:r>
          </a:p>
        </p:txBody>
      </p:sp>
      <p:sp>
        <p:nvSpPr>
          <p:cNvPr id="4" name="テキスト ボックス 3">
            <a:extLst>
              <a:ext uri="{FF2B5EF4-FFF2-40B4-BE49-F238E27FC236}">
                <a16:creationId xmlns:a16="http://schemas.microsoft.com/office/drawing/2014/main" id="{8C3C35FC-0C2C-C5D6-0210-3A570FE264A2}"/>
              </a:ext>
            </a:extLst>
          </p:cNvPr>
          <p:cNvSpPr txBox="1"/>
          <p:nvPr userDrawn="1"/>
        </p:nvSpPr>
        <p:spPr>
          <a:xfrm>
            <a:off x="5943600" y="6562800"/>
            <a:ext cx="306000"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800">
              <a:solidFill>
                <a:srgbClr val="6B6B6B"/>
              </a:solidFill>
              <a:latin typeface="+mn-ea"/>
              <a:cs typeface="Meiryo UI" pitchFamily="50" charset="-128"/>
            </a:endParaRPr>
          </a:p>
        </p:txBody>
      </p:sp>
      <p:sp>
        <p:nvSpPr>
          <p:cNvPr id="5" name="Picture Placeholder 6">
            <a:extLst>
              <a:ext uri="{FF2B5EF4-FFF2-40B4-BE49-F238E27FC236}">
                <a16:creationId xmlns:a16="http://schemas.microsoft.com/office/drawing/2014/main" id="{8D8BF745-92BD-988C-34D0-74B4D7534C7D}"/>
              </a:ext>
            </a:extLst>
          </p:cNvPr>
          <p:cNvSpPr>
            <a:spLocks noGrp="1"/>
          </p:cNvSpPr>
          <p:nvPr>
            <p:ph type="pic" sz="quarter" idx="13" hasCustomPrompt="1"/>
          </p:nvPr>
        </p:nvSpPr>
        <p:spPr bwMode="gray">
          <a:xfrm>
            <a:off x="0" y="1411200"/>
            <a:ext cx="4017600" cy="2772000"/>
          </a:xfrm>
          <a:solidFill>
            <a:schemeClr val="accent6"/>
          </a:solidFill>
        </p:spPr>
        <p:txBody>
          <a:bodyPr anchor="ctr" anchorCtr="0"/>
          <a:lstStyle>
            <a:lvl1pPr algn="ctr">
              <a:defRPr sz="2000">
                <a:solidFill>
                  <a:schemeClr val="bg1"/>
                </a:solidFill>
              </a:defRPr>
            </a:lvl1pPr>
          </a:lstStyle>
          <a:p>
            <a:r>
              <a:rPr lang="en-US" err="1"/>
              <a:t>クリックして画像を追加してください</a:t>
            </a:r>
            <a:r>
              <a:rPr lang="en-US"/>
              <a:t>。</a:t>
            </a:r>
          </a:p>
        </p:txBody>
      </p:sp>
      <p:sp>
        <p:nvSpPr>
          <p:cNvPr id="2" name="Picture Placeholder 6">
            <a:extLst>
              <a:ext uri="{FF2B5EF4-FFF2-40B4-BE49-F238E27FC236}">
                <a16:creationId xmlns:a16="http://schemas.microsoft.com/office/drawing/2014/main" id="{149F5F7A-6BC4-C06C-9C1E-4B267B2B2FE9}"/>
              </a:ext>
            </a:extLst>
          </p:cNvPr>
          <p:cNvSpPr>
            <a:spLocks noGrp="1"/>
          </p:cNvSpPr>
          <p:nvPr>
            <p:ph type="pic" sz="quarter" idx="14" hasCustomPrompt="1"/>
          </p:nvPr>
        </p:nvSpPr>
        <p:spPr bwMode="gray">
          <a:xfrm>
            <a:off x="4089600" y="1411200"/>
            <a:ext cx="4017600" cy="2772000"/>
          </a:xfrm>
          <a:solidFill>
            <a:schemeClr val="accent6"/>
          </a:solidFill>
        </p:spPr>
        <p:txBody>
          <a:bodyPr anchor="ctr" anchorCtr="0"/>
          <a:lstStyle>
            <a:lvl1pPr algn="ctr">
              <a:defRPr sz="2000">
                <a:solidFill>
                  <a:schemeClr val="bg1"/>
                </a:solidFill>
              </a:defRPr>
            </a:lvl1pPr>
          </a:lstStyle>
          <a:p>
            <a:r>
              <a:rPr lang="en-US" err="1"/>
              <a:t>クリックして画像を追加してください</a:t>
            </a:r>
            <a:r>
              <a:rPr lang="en-US"/>
              <a:t>。</a:t>
            </a:r>
          </a:p>
        </p:txBody>
      </p:sp>
      <p:sp>
        <p:nvSpPr>
          <p:cNvPr id="8" name="Picture Placeholder 6">
            <a:extLst>
              <a:ext uri="{FF2B5EF4-FFF2-40B4-BE49-F238E27FC236}">
                <a16:creationId xmlns:a16="http://schemas.microsoft.com/office/drawing/2014/main" id="{A67C5164-A259-C81F-D67B-6539C0BBF790}"/>
              </a:ext>
            </a:extLst>
          </p:cNvPr>
          <p:cNvSpPr>
            <a:spLocks noGrp="1"/>
          </p:cNvSpPr>
          <p:nvPr>
            <p:ph type="pic" sz="quarter" idx="15" hasCustomPrompt="1"/>
          </p:nvPr>
        </p:nvSpPr>
        <p:spPr bwMode="gray">
          <a:xfrm>
            <a:off x="8175600" y="1411200"/>
            <a:ext cx="4017600" cy="2772000"/>
          </a:xfrm>
          <a:solidFill>
            <a:schemeClr val="accent6"/>
          </a:solidFill>
        </p:spPr>
        <p:txBody>
          <a:bodyPr anchor="ctr" anchorCtr="0"/>
          <a:lstStyle>
            <a:lvl1pPr algn="ctr">
              <a:defRPr sz="2000">
                <a:solidFill>
                  <a:schemeClr val="bg1"/>
                </a:solidFill>
              </a:defRPr>
            </a:lvl1pPr>
          </a:lstStyle>
          <a:p>
            <a:r>
              <a:rPr lang="en-US" err="1"/>
              <a:t>クリックして画像を追加してください</a:t>
            </a:r>
            <a:r>
              <a:rPr lang="en-US"/>
              <a:t>。</a:t>
            </a:r>
          </a:p>
        </p:txBody>
      </p:sp>
    </p:spTree>
    <p:extLst>
      <p:ext uri="{BB962C8B-B14F-4D97-AF65-F5344CB8AC3E}">
        <p14:creationId xmlns:p14="http://schemas.microsoft.com/office/powerpoint/2010/main" val="60945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写真集">
    <p:spTree>
      <p:nvGrpSpPr>
        <p:cNvPr id="1" name=""/>
        <p:cNvGrpSpPr/>
        <p:nvPr/>
      </p:nvGrpSpPr>
      <p:grpSpPr>
        <a:xfrm>
          <a:off x="0" y="0"/>
          <a:ext cx="0" cy="0"/>
          <a:chOff x="0" y="0"/>
          <a:chExt cx="0" cy="0"/>
        </a:xfrm>
      </p:grpSpPr>
      <p:sp>
        <p:nvSpPr>
          <p:cNvPr id="5" name="図プレースホルダー 4">
            <a:extLst>
              <a:ext uri="{FF2B5EF4-FFF2-40B4-BE49-F238E27FC236}">
                <a16:creationId xmlns:a16="http://schemas.microsoft.com/office/drawing/2014/main" id="{AF36B133-36B0-B253-B7D4-C28F41A61059}"/>
              </a:ext>
            </a:extLst>
          </p:cNvPr>
          <p:cNvSpPr>
            <a:spLocks noGrp="1"/>
          </p:cNvSpPr>
          <p:nvPr>
            <p:ph type="pic" sz="quarter" idx="11" hasCustomPrompt="1"/>
          </p:nvPr>
        </p:nvSpPr>
        <p:spPr>
          <a:xfrm>
            <a:off x="370800" y="334800"/>
            <a:ext cx="4420800" cy="3546000"/>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2" name="タイトル 1">
            <a:extLst>
              <a:ext uri="{FF2B5EF4-FFF2-40B4-BE49-F238E27FC236}">
                <a16:creationId xmlns:a16="http://schemas.microsoft.com/office/drawing/2014/main" id="{760F00A5-A022-0540-F2CC-D4AA03AB45B3}"/>
              </a:ext>
            </a:extLst>
          </p:cNvPr>
          <p:cNvSpPr>
            <a:spLocks noGrp="1"/>
          </p:cNvSpPr>
          <p:nvPr>
            <p:ph type="title" hasCustomPrompt="1"/>
          </p:nvPr>
        </p:nvSpPr>
        <p:spPr>
          <a:xfrm>
            <a:off x="370800" y="2422800"/>
            <a:ext cx="4420800" cy="1458000"/>
          </a:xfrm>
        </p:spPr>
        <p:txBody>
          <a:bodyPr>
            <a:noAutofit/>
          </a:bodyPr>
          <a:lstStyle>
            <a:lvl1pPr algn="ctr">
              <a:defRPr sz="2130" b="0">
                <a:solidFill>
                  <a:schemeClr val="bg1"/>
                </a:solidFill>
              </a:defRPr>
            </a:lvl1pPr>
          </a:lstStyle>
          <a:p>
            <a:r>
              <a:rPr kumimoji="1" lang="ja-JP" altLang="en-US"/>
              <a:t>マスター テキストの書式設定</a:t>
            </a:r>
          </a:p>
        </p:txBody>
      </p:sp>
      <p:sp>
        <p:nvSpPr>
          <p:cNvPr id="7" name="テキスト プレースホルダー 6">
            <a:extLst>
              <a:ext uri="{FF2B5EF4-FFF2-40B4-BE49-F238E27FC236}">
                <a16:creationId xmlns:a16="http://schemas.microsoft.com/office/drawing/2014/main" id="{786AAEE8-9706-2A45-5CC0-A6743ACE48DC}"/>
              </a:ext>
            </a:extLst>
          </p:cNvPr>
          <p:cNvSpPr>
            <a:spLocks noGrp="1"/>
          </p:cNvSpPr>
          <p:nvPr>
            <p:ph type="body" sz="quarter" idx="12"/>
          </p:nvPr>
        </p:nvSpPr>
        <p:spPr>
          <a:xfrm>
            <a:off x="370800" y="3988800"/>
            <a:ext cx="3420000" cy="2250000"/>
          </a:xfrm>
          <a:solidFill>
            <a:schemeClr val="accent6"/>
          </a:solidFill>
        </p:spPr>
        <p:txBody>
          <a:bodyPr anchor="ctr"/>
          <a:lstStyle>
            <a:lvl1pPr algn="l">
              <a:defRPr sz="2670" b="1"/>
            </a:lvl1pPr>
          </a:lstStyle>
          <a:p>
            <a:pPr lvl="0"/>
            <a:r>
              <a:rPr kumimoji="1" lang="ja-JP" altLang="en-US"/>
              <a:t>マスター テキストの書式設定</a:t>
            </a:r>
          </a:p>
        </p:txBody>
      </p:sp>
      <p:sp>
        <p:nvSpPr>
          <p:cNvPr id="9" name="テキスト プレースホルダー 8">
            <a:extLst>
              <a:ext uri="{FF2B5EF4-FFF2-40B4-BE49-F238E27FC236}">
                <a16:creationId xmlns:a16="http://schemas.microsoft.com/office/drawing/2014/main" id="{47250683-2213-51C3-F47C-D3BB0C13BFD4}"/>
              </a:ext>
            </a:extLst>
          </p:cNvPr>
          <p:cNvSpPr>
            <a:spLocks noGrp="1"/>
          </p:cNvSpPr>
          <p:nvPr>
            <p:ph type="body" sz="quarter" idx="13"/>
          </p:nvPr>
        </p:nvSpPr>
        <p:spPr>
          <a:xfrm>
            <a:off x="4903200" y="334800"/>
            <a:ext cx="4348800" cy="3556800"/>
          </a:xfrm>
          <a:solidFill>
            <a:schemeClr val="accent1"/>
          </a:solidFill>
        </p:spPr>
        <p:txBody>
          <a:bodyPr anchor="ctr"/>
          <a:lstStyle>
            <a:lvl1pPr algn="l">
              <a:defRPr sz="3200" b="1">
                <a:solidFill>
                  <a:schemeClr val="bg1"/>
                </a:solidFill>
              </a:defRPr>
            </a:lvl1pPr>
          </a:lstStyle>
          <a:p>
            <a:pPr lvl="0"/>
            <a:r>
              <a:rPr kumimoji="1" lang="ja-JP" altLang="en-US"/>
              <a:t>マスター テキストの書式設定</a:t>
            </a:r>
          </a:p>
        </p:txBody>
      </p:sp>
      <p:sp>
        <p:nvSpPr>
          <p:cNvPr id="11" name="図プレースホルダー 10">
            <a:extLst>
              <a:ext uri="{FF2B5EF4-FFF2-40B4-BE49-F238E27FC236}">
                <a16:creationId xmlns:a16="http://schemas.microsoft.com/office/drawing/2014/main" id="{D127BBDB-D025-FD8A-C85D-A801D42BDD16}"/>
              </a:ext>
            </a:extLst>
          </p:cNvPr>
          <p:cNvSpPr>
            <a:spLocks noGrp="1"/>
          </p:cNvSpPr>
          <p:nvPr>
            <p:ph type="pic" sz="quarter" idx="14" hasCustomPrompt="1"/>
          </p:nvPr>
        </p:nvSpPr>
        <p:spPr>
          <a:xfrm>
            <a:off x="3877200" y="3988800"/>
            <a:ext cx="5371200" cy="2249487"/>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13" name="テキスト プレースホルダー 12">
            <a:extLst>
              <a:ext uri="{FF2B5EF4-FFF2-40B4-BE49-F238E27FC236}">
                <a16:creationId xmlns:a16="http://schemas.microsoft.com/office/drawing/2014/main" id="{A7430A91-EF7E-38AA-26AE-08F2AE017756}"/>
              </a:ext>
            </a:extLst>
          </p:cNvPr>
          <p:cNvSpPr>
            <a:spLocks noGrp="1"/>
          </p:cNvSpPr>
          <p:nvPr>
            <p:ph type="body" sz="quarter" idx="15"/>
          </p:nvPr>
        </p:nvSpPr>
        <p:spPr>
          <a:xfrm>
            <a:off x="3877200" y="5400000"/>
            <a:ext cx="5371200" cy="838800"/>
          </a:xfrm>
        </p:spPr>
        <p:txBody>
          <a:bodyPr anchor="t" anchorCtr="0"/>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kumimoji="1" lang="ja-JP" altLang="en-US"/>
              <a:t>マスター テキストの書式設定</a:t>
            </a:r>
          </a:p>
        </p:txBody>
      </p:sp>
      <p:sp>
        <p:nvSpPr>
          <p:cNvPr id="15" name="テキスト プレースホルダー 14">
            <a:extLst>
              <a:ext uri="{FF2B5EF4-FFF2-40B4-BE49-F238E27FC236}">
                <a16:creationId xmlns:a16="http://schemas.microsoft.com/office/drawing/2014/main" id="{8E3F89E9-9AFA-9CD7-A1FE-3F17B7226957}"/>
              </a:ext>
            </a:extLst>
          </p:cNvPr>
          <p:cNvSpPr>
            <a:spLocks noGrp="1"/>
          </p:cNvSpPr>
          <p:nvPr>
            <p:ph type="body" sz="quarter" idx="16"/>
          </p:nvPr>
        </p:nvSpPr>
        <p:spPr>
          <a:xfrm>
            <a:off x="9360000" y="334800"/>
            <a:ext cx="2473200" cy="1699200"/>
          </a:xfrm>
          <a:solidFill>
            <a:schemeClr val="accent6"/>
          </a:solidFill>
        </p:spPr>
        <p:txBody>
          <a:bodyPr anchor="ctr"/>
          <a:lstStyle>
            <a:lvl1pPr algn="ctr">
              <a:defRPr sz="2130">
                <a:solidFill>
                  <a:schemeClr val="bg1"/>
                </a:solidFill>
              </a:defRPr>
            </a:lvl1pPr>
            <a:lvl2pPr>
              <a:defRPr sz="2130">
                <a:solidFill>
                  <a:schemeClr val="bg1"/>
                </a:solidFill>
              </a:defRPr>
            </a:lvl2pPr>
            <a:lvl3pPr>
              <a:defRPr sz="2130">
                <a:solidFill>
                  <a:schemeClr val="bg1"/>
                </a:solidFill>
              </a:defRPr>
            </a:lvl3pPr>
            <a:lvl4pPr>
              <a:defRPr sz="2130">
                <a:solidFill>
                  <a:schemeClr val="bg1"/>
                </a:solidFill>
              </a:defRPr>
            </a:lvl4pPr>
            <a:lvl5pPr>
              <a:defRPr sz="2130">
                <a:solidFill>
                  <a:schemeClr val="bg1"/>
                </a:solidFill>
              </a:defRPr>
            </a:lvl5pPr>
          </a:lstStyle>
          <a:p>
            <a:pPr lvl="0"/>
            <a:r>
              <a:rPr kumimoji="1" lang="ja-JP" altLang="en-US"/>
              <a:t>マスター テキストの書式設定</a:t>
            </a:r>
          </a:p>
        </p:txBody>
      </p:sp>
      <p:sp>
        <p:nvSpPr>
          <p:cNvPr id="17" name="図プレースホルダー 16">
            <a:extLst>
              <a:ext uri="{FF2B5EF4-FFF2-40B4-BE49-F238E27FC236}">
                <a16:creationId xmlns:a16="http://schemas.microsoft.com/office/drawing/2014/main" id="{36D62073-F3ED-902D-ABDD-53B579CEBC66}"/>
              </a:ext>
            </a:extLst>
          </p:cNvPr>
          <p:cNvSpPr>
            <a:spLocks noGrp="1"/>
          </p:cNvSpPr>
          <p:nvPr>
            <p:ph type="pic" sz="quarter" idx="17" hasCustomPrompt="1"/>
          </p:nvPr>
        </p:nvSpPr>
        <p:spPr>
          <a:xfrm>
            <a:off x="9349200" y="2138400"/>
            <a:ext cx="2484000" cy="2682000"/>
          </a:xfrm>
          <a:solidFill>
            <a:schemeClr val="accent3"/>
          </a:solidFill>
        </p:spPr>
        <p:txBody>
          <a:bodyPr anchor="ctr"/>
          <a:lstStyle>
            <a:lvl1pPr algn="ctr">
              <a:defRPr>
                <a:solidFill>
                  <a:schemeClr val="bg1"/>
                </a:solidFill>
              </a:defRPr>
            </a:lvl1pPr>
          </a:lstStyle>
          <a:p>
            <a:r>
              <a:rPr kumimoji="1" lang="ja-JP" altLang="en-US"/>
              <a:t>画像を追加</a:t>
            </a:r>
          </a:p>
        </p:txBody>
      </p:sp>
      <p:sp>
        <p:nvSpPr>
          <p:cNvPr id="19" name="テキスト プレースホルダー 18">
            <a:extLst>
              <a:ext uri="{FF2B5EF4-FFF2-40B4-BE49-F238E27FC236}">
                <a16:creationId xmlns:a16="http://schemas.microsoft.com/office/drawing/2014/main" id="{4A8E1685-4EC8-2142-116E-6C7F07537E72}"/>
              </a:ext>
            </a:extLst>
          </p:cNvPr>
          <p:cNvSpPr>
            <a:spLocks noGrp="1"/>
          </p:cNvSpPr>
          <p:nvPr>
            <p:ph type="body" sz="quarter" idx="18"/>
          </p:nvPr>
        </p:nvSpPr>
        <p:spPr>
          <a:xfrm>
            <a:off x="9360000" y="3744000"/>
            <a:ext cx="2473200" cy="1076400"/>
          </a:xfrm>
        </p:spPr>
        <p:txBody>
          <a:bodyPr/>
          <a:lstStyle>
            <a:lvl1pPr algn="ctr">
              <a:defRPr sz="2130">
                <a:solidFill>
                  <a:schemeClr val="bg1"/>
                </a:solidFill>
              </a:defRPr>
            </a:lvl1pPr>
            <a:lvl2pPr>
              <a:defRPr sz="2130">
                <a:solidFill>
                  <a:schemeClr val="bg1"/>
                </a:solidFill>
              </a:defRPr>
            </a:lvl2pPr>
            <a:lvl3pPr>
              <a:defRPr sz="2130">
                <a:solidFill>
                  <a:schemeClr val="bg1"/>
                </a:solidFill>
              </a:defRPr>
            </a:lvl3pPr>
            <a:lvl4pPr>
              <a:defRPr sz="2130">
                <a:solidFill>
                  <a:schemeClr val="bg1"/>
                </a:solidFill>
              </a:defRPr>
            </a:lvl4pPr>
            <a:lvl5pPr>
              <a:defRPr sz="2130">
                <a:solidFill>
                  <a:schemeClr val="bg1"/>
                </a:solidFill>
              </a:defRPr>
            </a:lvl5pPr>
          </a:lstStyle>
          <a:p>
            <a:pPr lvl="0"/>
            <a:r>
              <a:rPr kumimoji="1" lang="ja-JP" altLang="en-US"/>
              <a:t>マスター テキストの書式設定</a:t>
            </a:r>
          </a:p>
        </p:txBody>
      </p:sp>
      <p:sp>
        <p:nvSpPr>
          <p:cNvPr id="21" name="テキスト プレースホルダー 20">
            <a:extLst>
              <a:ext uri="{FF2B5EF4-FFF2-40B4-BE49-F238E27FC236}">
                <a16:creationId xmlns:a16="http://schemas.microsoft.com/office/drawing/2014/main" id="{A9A8FCD4-EB65-F684-B13F-80CED75EC550}"/>
              </a:ext>
            </a:extLst>
          </p:cNvPr>
          <p:cNvSpPr>
            <a:spLocks noGrp="1"/>
          </p:cNvSpPr>
          <p:nvPr>
            <p:ph type="body" sz="quarter" idx="19"/>
          </p:nvPr>
        </p:nvSpPr>
        <p:spPr>
          <a:xfrm>
            <a:off x="9349200" y="4928400"/>
            <a:ext cx="2469600" cy="1310400"/>
          </a:xfrm>
          <a:solidFill>
            <a:schemeClr val="accent2"/>
          </a:solidFill>
        </p:spPr>
        <p:txBody>
          <a:bodyPr anchor="ctr"/>
          <a:lstStyle>
            <a:lvl1pPr algn="ctr">
              <a:defRPr sz="2130">
                <a:solidFill>
                  <a:schemeClr val="bg1"/>
                </a:solidFill>
              </a:defRPr>
            </a:lvl1pPr>
          </a:lstStyle>
          <a:p>
            <a:pPr lvl="0"/>
            <a:r>
              <a:rPr kumimoji="1" lang="ja-JP" altLang="en-US"/>
              <a:t>マスター テキストの書式設定</a:t>
            </a:r>
          </a:p>
        </p:txBody>
      </p:sp>
      <p:sp>
        <p:nvSpPr>
          <p:cNvPr id="8" name="テキスト ボックス 7">
            <a:extLst>
              <a:ext uri="{FF2B5EF4-FFF2-40B4-BE49-F238E27FC236}">
                <a16:creationId xmlns:a16="http://schemas.microsoft.com/office/drawing/2014/main" id="{C76A7A10-7575-DD29-07D8-321ECD75E9AA}"/>
              </a:ext>
            </a:extLst>
          </p:cNvPr>
          <p:cNvSpPr txBox="1"/>
          <p:nvPr userDrawn="1"/>
        </p:nvSpPr>
        <p:spPr>
          <a:xfrm>
            <a:off x="5943600" y="6562800"/>
            <a:ext cx="306000" cy="90000"/>
          </a:xfrm>
          <a:prstGeom prst="rect">
            <a:avLst/>
          </a:prstGeom>
          <a:noFill/>
          <a:ln>
            <a:noFill/>
          </a:ln>
        </p:spPr>
        <p:txBody>
          <a:bodyPr wrap="square" lIns="0" tIns="0" rIns="0" bIns="0" rtlCol="0" anchor="ctr" anchorCtr="0">
            <a:noAutofit/>
          </a:bodyPr>
          <a:lstStyle/>
          <a:p>
            <a:pPr algn="ctr"/>
            <a:fld id="{8DD8EB0B-AB08-A54E-B33C-ED72A04D9CE9}" type="slidenum">
              <a:rPr lang="ja-JP" altLang="en-US" sz="800" smtClean="0">
                <a:solidFill>
                  <a:srgbClr val="6B6B6B"/>
                </a:solidFill>
              </a:rPr>
              <a:pPr algn="ctr"/>
              <a:t>‹#›</a:t>
            </a:fld>
            <a:endParaRPr kumimoji="0" lang="en-US" altLang="ja-JP" sz="800">
              <a:solidFill>
                <a:srgbClr val="6B6B6B"/>
              </a:solidFill>
              <a:latin typeface="+mn-ea"/>
              <a:cs typeface="Meiryo UI" pitchFamily="50" charset="-128"/>
            </a:endParaRPr>
          </a:p>
        </p:txBody>
      </p:sp>
    </p:spTree>
    <p:extLst>
      <p:ext uri="{BB962C8B-B14F-4D97-AF65-F5344CB8AC3E}">
        <p14:creationId xmlns:p14="http://schemas.microsoft.com/office/powerpoint/2010/main" val="167689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6951BD1-1C1D-A246-C501-E71462D6C0E1}"/>
              </a:ext>
            </a:extLst>
          </p:cNvPr>
          <p:cNvGraphicFramePr>
            <a:graphicFrameLocks/>
          </p:cNvGraphicFramePr>
          <p:nvPr userDrawn="1">
            <p:custDataLst>
              <p:tags r:id="rId7"/>
            </p:custDataLst>
            <p:extLst>
              <p:ext uri="{D42A27DB-BD31-4B8C-83A1-F6EECF244321}">
                <p14:modId xmlns:p14="http://schemas.microsoft.com/office/powerpoint/2010/main" val="23509830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8" imgW="639" imgH="642" progId="TCLayout.ActiveDocument.1">
                  <p:embed/>
                </p:oleObj>
              </mc:Choice>
              <mc:Fallback>
                <p:oleObj name="think-cellスライド" r:id="rId8" imgW="639" imgH="642" progId="TCLayout.ActiveDocument.1">
                  <p:embed/>
                  <p:pic>
                    <p:nvPicPr>
                      <p:cNvPr id="5" name="think-cell data - do not delete" hidden="1">
                        <a:extLst>
                          <a:ext uri="{FF2B5EF4-FFF2-40B4-BE49-F238E27FC236}">
                            <a16:creationId xmlns:a16="http://schemas.microsoft.com/office/drawing/2014/main" id="{E6951BD1-1C1D-A246-C501-E71462D6C0E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a:extLst>
              <a:ext uri="{FF2B5EF4-FFF2-40B4-BE49-F238E27FC236}">
                <a16:creationId xmlns:a16="http://schemas.microsoft.com/office/drawing/2014/main" id="{B037A440-03F7-DC4B-BD06-698F971DD4B7}"/>
              </a:ext>
            </a:extLst>
          </p:cNvPr>
          <p:cNvSpPr>
            <a:spLocks noGrp="1"/>
          </p:cNvSpPr>
          <p:nvPr>
            <p:ph type="title"/>
          </p:nvPr>
        </p:nvSpPr>
        <p:spPr>
          <a:xfrm>
            <a:off x="407988" y="164693"/>
            <a:ext cx="11376026" cy="412538"/>
          </a:xfrm>
          <a:prstGeom prst="rect">
            <a:avLst/>
          </a:prstGeom>
        </p:spPr>
        <p:txBody>
          <a:bodyPr vert="horz" lIns="0" tIns="0" rIns="0" bIns="0" rtlCol="0" anchor="t" anchorCtr="0">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6DD323A-9269-AE42-951E-F08FD291D3E6}"/>
              </a:ext>
            </a:extLst>
          </p:cNvPr>
          <p:cNvSpPr>
            <a:spLocks noGrp="1"/>
          </p:cNvSpPr>
          <p:nvPr>
            <p:ph type="body" idx="1"/>
          </p:nvPr>
        </p:nvSpPr>
        <p:spPr>
          <a:xfrm>
            <a:off x="407987" y="692150"/>
            <a:ext cx="11387161" cy="5796000"/>
          </a:xfrm>
          <a:prstGeom prst="rect">
            <a:avLst/>
          </a:prstGeom>
        </p:spPr>
        <p:txBody>
          <a:bodyPr vert="horz" lIns="0" tIns="0" rIns="0" bIns="0" rtlCol="0">
            <a:no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1181191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609555" rtl="0" eaLnBrk="1" fontAlgn="base" hangingPunct="1">
        <a:spcBef>
          <a:spcPct val="0"/>
        </a:spcBef>
        <a:spcAft>
          <a:spcPct val="0"/>
        </a:spcAft>
        <a:defRPr kumimoji="1" sz="2400" b="1" i="0" kern="1200" spc="0" baseline="0">
          <a:solidFill>
            <a:schemeClr val="accent1"/>
          </a:solidFill>
          <a:latin typeface="+mj-ea"/>
          <a:ea typeface="+mj-ea"/>
          <a:cs typeface="HGPGothicE" charset="-128"/>
        </a:defRPr>
      </a:lvl1pPr>
      <a:lvl2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2pPr>
      <a:lvl3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3pPr>
      <a:lvl4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4pPr>
      <a:lvl5pPr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5pPr>
      <a:lvl6pPr marL="609555"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6pPr>
      <a:lvl7pPr marL="1219110"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7pPr>
      <a:lvl8pPr marL="1828664"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8pPr>
      <a:lvl9pPr marL="2438218" algn="l" defTabSz="609555" rtl="0" eaLnBrk="1" fontAlgn="base" hangingPunct="1">
        <a:spcBef>
          <a:spcPct val="0"/>
        </a:spcBef>
        <a:spcAft>
          <a:spcPct val="0"/>
        </a:spcAft>
        <a:defRPr kumimoji="1" sz="2667">
          <a:solidFill>
            <a:schemeClr val="tx1"/>
          </a:solidFill>
          <a:latin typeface="Arial" pitchFamily="34" charset="0"/>
          <a:ea typeface="HGP創英角ｺﾞｼｯｸUB"/>
          <a:cs typeface="Arial" pitchFamily="34" charset="0"/>
        </a:defRPr>
      </a:lvl9pPr>
    </p:titleStyle>
    <p:bodyStyle>
      <a:lvl1pPr marL="0" indent="0" algn="l" defTabSz="288000" rtl="0" eaLnBrk="1" fontAlgn="base" hangingPunct="1">
        <a:spcBef>
          <a:spcPct val="20000"/>
        </a:spcBef>
        <a:spcAft>
          <a:spcPct val="0"/>
        </a:spcAft>
        <a:buFont typeface="Arial" panose="020B0604020202020204" pitchFamily="34" charset="0"/>
        <a:buNone/>
        <a:tabLst/>
        <a:defRPr kumimoji="1" sz="1800" kern="1200">
          <a:solidFill>
            <a:schemeClr val="accent1"/>
          </a:solidFill>
          <a:latin typeface="+mn-ea"/>
          <a:ea typeface="+mn-ea"/>
          <a:cs typeface="Arial"/>
        </a:defRPr>
      </a:lvl1pPr>
      <a:lvl2pPr marL="360000" indent="-180000" algn="l" defTabSz="288000" rtl="0" eaLnBrk="1" fontAlgn="base" hangingPunct="1">
        <a:spcBef>
          <a:spcPct val="20000"/>
        </a:spcBef>
        <a:spcAft>
          <a:spcPct val="0"/>
        </a:spcAft>
        <a:buFont typeface="Arial" panose="020B0604020202020204" pitchFamily="34" charset="0"/>
        <a:buChar char="•"/>
        <a:tabLst/>
        <a:defRPr kumimoji="1" sz="1800" kern="1200">
          <a:solidFill>
            <a:schemeClr val="accent1"/>
          </a:solidFill>
          <a:latin typeface="+mn-ea"/>
          <a:ea typeface="+mn-ea"/>
          <a:cs typeface="Arial"/>
        </a:defRPr>
      </a:lvl2pPr>
      <a:lvl3pPr marL="540000" indent="-180000" algn="l" defTabSz="288000" rtl="0" eaLnBrk="1" fontAlgn="base" hangingPunct="1">
        <a:spcBef>
          <a:spcPct val="20000"/>
        </a:spcBef>
        <a:spcAft>
          <a:spcPct val="0"/>
        </a:spcAft>
        <a:buFont typeface="Arial" panose="020B0604020202020204" pitchFamily="34" charset="0"/>
        <a:buChar char="•"/>
        <a:tabLst/>
        <a:defRPr kumimoji="1" sz="1800" kern="1200">
          <a:solidFill>
            <a:schemeClr val="accent1"/>
          </a:solidFill>
          <a:latin typeface="+mn-ea"/>
          <a:ea typeface="+mn-ea"/>
          <a:cs typeface="Arial"/>
        </a:defRPr>
      </a:lvl3pPr>
      <a:lvl4pPr marL="720000" indent="-180000" algn="l" defTabSz="288000" rtl="0" eaLnBrk="1" fontAlgn="base" hangingPunct="1">
        <a:spcBef>
          <a:spcPct val="20000"/>
        </a:spcBef>
        <a:spcAft>
          <a:spcPct val="0"/>
        </a:spcAft>
        <a:buFont typeface="Arial" panose="020B0604020202020204" pitchFamily="34" charset="0"/>
        <a:buChar char="•"/>
        <a:tabLst/>
        <a:defRPr kumimoji="1" sz="1800" kern="1200">
          <a:solidFill>
            <a:schemeClr val="accent1"/>
          </a:solidFill>
          <a:latin typeface="+mn-ea"/>
          <a:ea typeface="+mn-ea"/>
          <a:cs typeface="Arial"/>
        </a:defRPr>
      </a:lvl4pPr>
      <a:lvl5pPr marL="900000" indent="-180000" algn="l" defTabSz="288000" rtl="0" eaLnBrk="1" fontAlgn="base" hangingPunct="1">
        <a:spcBef>
          <a:spcPct val="20000"/>
        </a:spcBef>
        <a:spcAft>
          <a:spcPct val="0"/>
        </a:spcAft>
        <a:buFont typeface="Arial" panose="020B0604020202020204" pitchFamily="34" charset="0"/>
        <a:buChar char="•"/>
        <a:tabLst/>
        <a:defRPr kumimoji="1" sz="1800" kern="1200">
          <a:solidFill>
            <a:schemeClr val="accent1"/>
          </a:solidFill>
          <a:latin typeface="+mn-ea"/>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p:bodyStyle>
    <p:otherStyle>
      <a:defPPr>
        <a:defRPr lang="en-US"/>
      </a:defPPr>
      <a:lvl1pPr marL="0" algn="l" defTabSz="609555" rtl="0" eaLnBrk="1" latinLnBrk="0" hangingPunct="1">
        <a:defRPr kumimoji="1" sz="2400" kern="1200">
          <a:solidFill>
            <a:schemeClr val="tx1"/>
          </a:solidFill>
          <a:latin typeface="+mn-lt"/>
          <a:ea typeface="+mn-ea"/>
          <a:cs typeface="+mn-cs"/>
        </a:defRPr>
      </a:lvl1pPr>
      <a:lvl2pPr marL="609555" algn="l" defTabSz="609555" rtl="0" eaLnBrk="1" latinLnBrk="0" hangingPunct="1">
        <a:defRPr kumimoji="1" sz="2400" kern="1200">
          <a:solidFill>
            <a:schemeClr val="tx1"/>
          </a:solidFill>
          <a:latin typeface="+mn-lt"/>
          <a:ea typeface="+mn-ea"/>
          <a:cs typeface="+mn-cs"/>
        </a:defRPr>
      </a:lvl2pPr>
      <a:lvl3pPr marL="1219110" algn="l" defTabSz="609555" rtl="0" eaLnBrk="1" latinLnBrk="0" hangingPunct="1">
        <a:defRPr kumimoji="1" sz="2400" kern="1200">
          <a:solidFill>
            <a:schemeClr val="tx1"/>
          </a:solidFill>
          <a:latin typeface="+mn-lt"/>
          <a:ea typeface="+mn-ea"/>
          <a:cs typeface="+mn-cs"/>
        </a:defRPr>
      </a:lvl3pPr>
      <a:lvl4pPr marL="1828664" algn="l" defTabSz="609555" rtl="0" eaLnBrk="1" latinLnBrk="0" hangingPunct="1">
        <a:defRPr kumimoji="1" sz="2400" kern="1200">
          <a:solidFill>
            <a:schemeClr val="tx1"/>
          </a:solidFill>
          <a:latin typeface="+mn-lt"/>
          <a:ea typeface="+mn-ea"/>
          <a:cs typeface="+mn-cs"/>
        </a:defRPr>
      </a:lvl4pPr>
      <a:lvl5pPr marL="2438218" algn="l" defTabSz="609555" rtl="0" eaLnBrk="1" latinLnBrk="0" hangingPunct="1">
        <a:defRPr kumimoji="1" sz="2400" kern="1200">
          <a:solidFill>
            <a:schemeClr val="tx1"/>
          </a:solidFill>
          <a:latin typeface="+mn-lt"/>
          <a:ea typeface="+mn-ea"/>
          <a:cs typeface="+mn-cs"/>
        </a:defRPr>
      </a:lvl5pPr>
      <a:lvl6pPr marL="3047772" algn="l" defTabSz="609555" rtl="0" eaLnBrk="1" latinLnBrk="0" hangingPunct="1">
        <a:defRPr kumimoji="1" sz="2400" kern="1200">
          <a:solidFill>
            <a:schemeClr val="tx1"/>
          </a:solidFill>
          <a:latin typeface="+mn-lt"/>
          <a:ea typeface="+mn-ea"/>
          <a:cs typeface="+mn-cs"/>
        </a:defRPr>
      </a:lvl6pPr>
      <a:lvl7pPr marL="3657327" algn="l" defTabSz="609555" rtl="0" eaLnBrk="1" latinLnBrk="0" hangingPunct="1">
        <a:defRPr kumimoji="1" sz="2400" kern="1200">
          <a:solidFill>
            <a:schemeClr val="tx1"/>
          </a:solidFill>
          <a:latin typeface="+mn-lt"/>
          <a:ea typeface="+mn-ea"/>
          <a:cs typeface="+mn-cs"/>
        </a:defRPr>
      </a:lvl7pPr>
      <a:lvl8pPr marL="4266880" algn="l" defTabSz="609555" rtl="0" eaLnBrk="1" latinLnBrk="0" hangingPunct="1">
        <a:defRPr kumimoji="1" sz="2400" kern="1200">
          <a:solidFill>
            <a:schemeClr val="tx1"/>
          </a:solidFill>
          <a:latin typeface="+mn-lt"/>
          <a:ea typeface="+mn-ea"/>
          <a:cs typeface="+mn-cs"/>
        </a:defRPr>
      </a:lvl8pPr>
      <a:lvl9pPr marL="4876435" algn="l" defTabSz="609555" rtl="0" eaLnBrk="1" latinLnBrk="0" hangingPunct="1">
        <a:defRPr kumimoji="1"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4">
          <p15:clr>
            <a:srgbClr val="F26B43"/>
          </p15:clr>
        </p15:guide>
        <p15:guide id="4" orient="horz" pos="2160">
          <p15:clr>
            <a:srgbClr val="F26B43"/>
          </p15:clr>
        </p15:guide>
        <p15:guide id="7" pos="3840">
          <p15:clr>
            <a:srgbClr val="F26B43"/>
          </p15:clr>
        </p15:guide>
        <p15:guide id="8" pos="7446">
          <p15:clr>
            <a:srgbClr val="F26B43"/>
          </p15:clr>
        </p15:guide>
        <p15:guide id="9" orient="horz" pos="3929">
          <p15:clr>
            <a:srgbClr val="F26B43"/>
          </p15:clr>
        </p15:guide>
        <p15:guide id="10" orient="horz" pos="572">
          <p15:clr>
            <a:srgbClr val="F26B43"/>
          </p15:clr>
        </p15:guide>
        <p15:guide id="12" orient="horz" pos="420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0CAEE-894A-39AD-2919-FD9C8E278106}"/>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043D1060-1635-9219-DAF8-D505091DF1E4}"/>
              </a:ext>
            </a:extLst>
          </p:cNvPr>
          <p:cNvSpPr txBox="1">
            <a:spLocks/>
          </p:cNvSpPr>
          <p:nvPr/>
        </p:nvSpPr>
        <p:spPr>
          <a:xfrm>
            <a:off x="74856" y="74645"/>
            <a:ext cx="11520000" cy="9726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『2026</a:t>
            </a:r>
            <a:r>
              <a:rPr kumimoji="1" lang="ja-JP" altLang="en-US"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年度　東京ベイｅＳＧプロジェクト　</a:t>
            </a:r>
            <a:r>
              <a:rPr lang="en-US" altLang="ja-JP" sz="2800">
                <a:solidFill>
                  <a:srgbClr val="000000"/>
                </a:solidFill>
                <a:latin typeface="Meiryo UI" panose="020B0604030504040204" pitchFamily="50" charset="-128"/>
                <a:ea typeface="Meiryo UI" panose="020B0604030504040204" pitchFamily="50" charset="-128"/>
              </a:rPr>
              <a:t>Tokyo </a:t>
            </a:r>
            <a:r>
              <a:rPr lang="en-US" altLang="ja-JP" sz="2800">
                <a:latin typeface="Meiryo UI" panose="020B0604030504040204" pitchFamily="50" charset="-128"/>
                <a:ea typeface="Meiryo UI" panose="020B0604030504040204" pitchFamily="50" charset="-128"/>
              </a:rPr>
              <a:t>Bay</a:t>
            </a:r>
            <a:r>
              <a:rPr lang="en-US" altLang="ja-JP" sz="2800">
                <a:solidFill>
                  <a:srgbClr val="000000"/>
                </a:solidFill>
                <a:latin typeface="Meiryo UI" panose="020B0604030504040204" pitchFamily="50" charset="-128"/>
                <a:ea typeface="Meiryo UI" panose="020B0604030504040204" pitchFamily="50" charset="-128"/>
              </a:rPr>
              <a:t> Innovation Field</a:t>
            </a:r>
            <a:r>
              <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a:t>
            </a:r>
            <a:br>
              <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br>
            <a:r>
              <a:rPr kumimoji="1" lang="ja-JP" altLang="en-US"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フィールド提供型　企画提案書（</a:t>
            </a:r>
            <a:r>
              <a:rPr kumimoji="1" lang="ja-JP" altLang="en-US" sz="2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一時利用</a:t>
            </a:r>
            <a:r>
              <a:rPr kumimoji="1" lang="ja-JP" altLang="en-US"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a:t>
            </a:r>
            <a:endPar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2" name="テキスト ボックス 1">
            <a:extLst>
              <a:ext uri="{FF2B5EF4-FFF2-40B4-BE49-F238E27FC236}">
                <a16:creationId xmlns:a16="http://schemas.microsoft.com/office/drawing/2014/main" id="{ADAFAC5C-5530-108C-22F0-7651155CC0F2}"/>
              </a:ext>
            </a:extLst>
          </p:cNvPr>
          <p:cNvSpPr txBox="1"/>
          <p:nvPr/>
        </p:nvSpPr>
        <p:spPr>
          <a:xfrm>
            <a:off x="11320456" y="74645"/>
            <a:ext cx="828000" cy="457200"/>
          </a:xfrm>
          <a:prstGeom prst="rect">
            <a:avLst/>
          </a:prstGeom>
          <a:noFill/>
          <a:ln>
            <a:solidFill>
              <a:schemeClr val="tx1"/>
            </a:solidFill>
          </a:ln>
        </p:spPr>
        <p:txBody>
          <a:bodyPr wrap="square" lIns="0" rIns="0" rtlCol="0" anchor="ctr">
            <a:noAutofit/>
          </a:bodyPr>
          <a:lstStyle/>
          <a:p>
            <a:pPr marL="0" marR="0" lvl="0" indent="0" algn="ctr" defTabSz="2880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様式２</a:t>
            </a:r>
          </a:p>
        </p:txBody>
      </p:sp>
      <p:graphicFrame>
        <p:nvGraphicFramePr>
          <p:cNvPr id="4" name="表 3">
            <a:extLst>
              <a:ext uri="{FF2B5EF4-FFF2-40B4-BE49-F238E27FC236}">
                <a16:creationId xmlns:a16="http://schemas.microsoft.com/office/drawing/2014/main" id="{E07E3A22-B8DA-8165-0392-DE03AF096F52}"/>
              </a:ext>
            </a:extLst>
          </p:cNvPr>
          <p:cNvGraphicFramePr>
            <a:graphicFrameLocks noGrp="1"/>
          </p:cNvGraphicFramePr>
          <p:nvPr>
            <p:extLst>
              <p:ext uri="{D42A27DB-BD31-4B8C-83A1-F6EECF244321}">
                <p14:modId xmlns:p14="http://schemas.microsoft.com/office/powerpoint/2010/main" val="2844782766"/>
              </p:ext>
            </p:extLst>
          </p:nvPr>
        </p:nvGraphicFramePr>
        <p:xfrm>
          <a:off x="336102" y="1047251"/>
          <a:ext cx="11598768" cy="4254833"/>
        </p:xfrm>
        <a:graphic>
          <a:graphicData uri="http://schemas.openxmlformats.org/drawingml/2006/table">
            <a:tbl>
              <a:tblPr/>
              <a:tblGrid>
                <a:gridCol w="2159796">
                  <a:extLst>
                    <a:ext uri="{9D8B030D-6E8A-4147-A177-3AD203B41FA5}">
                      <a16:colId xmlns:a16="http://schemas.microsoft.com/office/drawing/2014/main" val="469379627"/>
                    </a:ext>
                  </a:extLst>
                </a:gridCol>
                <a:gridCol w="3289082">
                  <a:extLst>
                    <a:ext uri="{9D8B030D-6E8A-4147-A177-3AD203B41FA5}">
                      <a16:colId xmlns:a16="http://schemas.microsoft.com/office/drawing/2014/main" val="4118708399"/>
                    </a:ext>
                  </a:extLst>
                </a:gridCol>
                <a:gridCol w="1015870">
                  <a:extLst>
                    <a:ext uri="{9D8B030D-6E8A-4147-A177-3AD203B41FA5}">
                      <a16:colId xmlns:a16="http://schemas.microsoft.com/office/drawing/2014/main" val="1811038519"/>
                    </a:ext>
                  </a:extLst>
                </a:gridCol>
                <a:gridCol w="5134020">
                  <a:extLst>
                    <a:ext uri="{9D8B030D-6E8A-4147-A177-3AD203B41FA5}">
                      <a16:colId xmlns:a16="http://schemas.microsoft.com/office/drawing/2014/main" val="182397321"/>
                    </a:ext>
                  </a:extLst>
                </a:gridCol>
              </a:tblGrid>
              <a:tr h="329032">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実証名</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3643227"/>
                  </a:ext>
                </a:extLst>
              </a:tr>
              <a:tr h="1441608">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実証場所</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＜海の森水上競技場＞</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①陸上部（　）　②競技水面（　）　③指定水面（　）</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＜海の森公園＞</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①公園内（②、③エリア以外）（　　）　②敷地西側　駐車場奥（　　）　③敷地東側　お手植えの森（　　）　</a:t>
                      </a: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196381157"/>
                  </a:ext>
                </a:extLst>
              </a:tr>
              <a:tr h="731182">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代表事業者名</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スタートアップ企業に★</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endParaRPr kumimoji="0" lang="en-US" altLang="ja-JP" sz="1400" u="none" strike="noStrike" cap="none" normalizeH="0" baseline="0">
                        <a:ln>
                          <a:noFill/>
                        </a:ln>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連携</a:t>
                      </a:r>
                      <a:endParaRPr kumimoji="0" lang="en-US" altLang="ja-JP"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事業者</a:t>
                      </a: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 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endParaRPr kumimoji="0" lang="en-US" altLang="ja-JP" sz="1400" u="none" strike="noStrike" cap="none" normalizeH="0" baseline="0">
                        <a:ln>
                          <a:noFill/>
                        </a:ln>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1998607"/>
                  </a:ext>
                </a:extLst>
              </a:tr>
              <a:tr h="745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実証の概要</a:t>
                      </a:r>
                      <a:endParaRPr kumimoji="0" lang="en-US" altLang="ja-JP"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en-US"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200</a:t>
                      </a:r>
                      <a:r>
                        <a:rPr kumimoji="0" lang="ja-JP" altLang="en-US"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文字以内）</a:t>
                      </a:r>
                      <a:endParaRPr kumimoji="0" lang="en-US"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rgbClr val="FF0000"/>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2328265"/>
                  </a:ext>
                </a:extLst>
              </a:tr>
              <a:tr h="10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東京ベイｅＳＧプロジェクトとの整合性</a:t>
                      </a:r>
                      <a:endParaRPr kumimoji="0" lang="en-US" altLang="ja-JP"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2558439"/>
                  </a:ext>
                </a:extLst>
              </a:tr>
            </a:tbl>
          </a:graphicData>
        </a:graphic>
      </p:graphicFrame>
      <p:sp>
        <p:nvSpPr>
          <p:cNvPr id="9" name="AutoShape 10">
            <a:extLst>
              <a:ext uri="{FF2B5EF4-FFF2-40B4-BE49-F238E27FC236}">
                <a16:creationId xmlns:a16="http://schemas.microsoft.com/office/drawing/2014/main" id="{C7AF474D-4212-1AD4-070F-8F308D8ECFF1}"/>
              </a:ext>
            </a:extLst>
          </p:cNvPr>
          <p:cNvSpPr>
            <a:spLocks noChangeArrowheads="1"/>
          </p:cNvSpPr>
          <p:nvPr/>
        </p:nvSpPr>
        <p:spPr bwMode="auto">
          <a:xfrm>
            <a:off x="7750839" y="3322222"/>
            <a:ext cx="3878213" cy="415212"/>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defTabSz="457200">
              <a:spcBef>
                <a:spcPts val="600"/>
              </a:spcBef>
            </a:pPr>
            <a:r>
              <a:rPr kumimoji="0" lang="ja-JP" altLang="en-US" sz="1400" kern="0">
                <a:latin typeface="Meiryo UI" panose="020B0604030504040204" pitchFamily="50" charset="-128"/>
                <a:ea typeface="Meiryo UI"/>
              </a:rPr>
              <a:t>代表事業者が設立</a:t>
            </a:r>
            <a:r>
              <a:rPr kumimoji="0" lang="en-US" altLang="ja-JP" sz="1400" kern="0">
                <a:latin typeface="Meiryo UI" panose="020B0604030504040204" pitchFamily="50" charset="-128"/>
                <a:ea typeface="Meiryo UI"/>
              </a:rPr>
              <a:t>10</a:t>
            </a:r>
            <a:r>
              <a:rPr kumimoji="0" lang="ja-JP" altLang="en-US" sz="1400" kern="0">
                <a:latin typeface="Meiryo UI" panose="020B0604030504040204" pitchFamily="50" charset="-128"/>
                <a:ea typeface="Meiryo UI"/>
              </a:rPr>
              <a:t>年未満のスタートアップ企業の場合、代表事業者のみでも応募可能です</a:t>
            </a:r>
            <a:endParaRPr kumimoji="0" lang="en-US" altLang="ja-JP" sz="1400" kern="0">
              <a:latin typeface="Meiryo UI" panose="020B0604030504040204" pitchFamily="50" charset="-128"/>
              <a:ea typeface="Meiryo UI"/>
            </a:endParaRPr>
          </a:p>
        </p:txBody>
      </p:sp>
      <p:sp>
        <p:nvSpPr>
          <p:cNvPr id="11" name="AutoShape 10">
            <a:extLst>
              <a:ext uri="{FF2B5EF4-FFF2-40B4-BE49-F238E27FC236}">
                <a16:creationId xmlns:a16="http://schemas.microsoft.com/office/drawing/2014/main" id="{710707C5-C1B3-DA9A-EA12-445C21AED943}"/>
              </a:ext>
            </a:extLst>
          </p:cNvPr>
          <p:cNvSpPr>
            <a:spLocks noChangeArrowheads="1"/>
          </p:cNvSpPr>
          <p:nvPr/>
        </p:nvSpPr>
        <p:spPr bwMode="auto">
          <a:xfrm>
            <a:off x="7062867" y="1007777"/>
            <a:ext cx="4872004" cy="551998"/>
          </a:xfrm>
          <a:prstGeom prst="roundRect">
            <a:avLst>
              <a:gd name="adj" fmla="val 0"/>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具体的な実証名を記載ください</a:t>
            </a:r>
            <a:endParaRPr kumimoji="0" lang="en-US" altLang="ja-JP" sz="1400" i="0" u="none" strike="noStrike" kern="0" cap="none" spc="0" normalizeH="0" baseline="0" noProof="0">
              <a:ln>
                <a:noFill/>
              </a:ln>
              <a:effectLst/>
              <a:uLnTx/>
              <a:uFillTx/>
              <a:latin typeface="Meiryo UI" panose="020B0604030504040204" pitchFamily="50" charset="-128"/>
              <a:ea typeface="Meiryo UI"/>
              <a:cs typeface="+mn-cs"/>
            </a:endParaRPr>
          </a:p>
          <a:p>
            <a:pPr lvl="0" defTabSz="457200">
              <a:spcBef>
                <a:spcPts val="600"/>
              </a:spcBef>
              <a:defRPr/>
            </a:pP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（例）</a:t>
            </a:r>
            <a:r>
              <a:rPr kumimoji="0" lang="ja-JP" altLang="en-US" sz="1400" kern="0">
                <a:latin typeface="Meiryo UI" panose="020B0604030504040204" pitchFamily="50" charset="-128"/>
              </a:rPr>
              <a:t>水空合体ドローンの飛行実証、</a:t>
            </a: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〇〇発電の</a:t>
            </a:r>
            <a:r>
              <a:rPr kumimoji="0" lang="ja-JP" altLang="en-US" sz="1400" kern="0">
                <a:latin typeface="Meiryo UI" panose="020B0604030504040204" pitchFamily="50" charset="-128"/>
                <a:ea typeface="Meiryo UI"/>
              </a:rPr>
              <a:t>実証</a:t>
            </a: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a:t>
            </a:r>
            <a:endParaRPr kumimoji="0" lang="en-US" altLang="ja-JP" sz="1400" i="0" u="none" strike="noStrike" kern="0" cap="none" spc="0" normalizeH="0" baseline="0" noProof="0">
              <a:ln>
                <a:noFill/>
              </a:ln>
              <a:effectLst/>
              <a:uLnTx/>
              <a:uFillTx/>
              <a:latin typeface="Meiryo UI" panose="020B0604030504040204" pitchFamily="50" charset="-128"/>
              <a:ea typeface="Meiryo UI"/>
              <a:cs typeface="+mn-cs"/>
            </a:endParaRPr>
          </a:p>
        </p:txBody>
      </p:sp>
      <p:sp>
        <p:nvSpPr>
          <p:cNvPr id="12" name="AutoShape 10">
            <a:extLst>
              <a:ext uri="{FF2B5EF4-FFF2-40B4-BE49-F238E27FC236}">
                <a16:creationId xmlns:a16="http://schemas.microsoft.com/office/drawing/2014/main" id="{75C363D9-0786-3A9B-0E8F-336107CF5D01}"/>
              </a:ext>
            </a:extLst>
          </p:cNvPr>
          <p:cNvSpPr>
            <a:spLocks noChangeArrowheads="1"/>
          </p:cNvSpPr>
          <p:nvPr/>
        </p:nvSpPr>
        <p:spPr bwMode="auto">
          <a:xfrm>
            <a:off x="7062866" y="1929835"/>
            <a:ext cx="4872004" cy="360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defTabSz="457200">
              <a:spcBef>
                <a:spcPts val="600"/>
              </a:spcBef>
            </a:pPr>
            <a:r>
              <a:rPr kumimoji="0" lang="ja-JP" altLang="en-US" sz="1400" kern="0">
                <a:latin typeface="Meiryo UI" panose="020B0604030504040204" pitchFamily="50" charset="-128"/>
                <a:ea typeface="Meiryo UI"/>
              </a:rPr>
              <a:t>実証場所について、（）内に○を記載ください（</a:t>
            </a:r>
            <a:r>
              <a:rPr kumimoji="0" lang="en-US" altLang="ja-JP" sz="1400" kern="0">
                <a:latin typeface="Meiryo UI" panose="020B0604030504040204" pitchFamily="50" charset="-128"/>
                <a:ea typeface="Meiryo UI"/>
              </a:rPr>
              <a:t>1</a:t>
            </a:r>
            <a:r>
              <a:rPr kumimoji="0" lang="ja-JP" altLang="en-US" sz="1400" kern="0">
                <a:latin typeface="Meiryo UI" panose="020B0604030504040204" pitchFamily="50" charset="-128"/>
                <a:ea typeface="Meiryo UI"/>
              </a:rPr>
              <a:t>か所のみ）</a:t>
            </a:r>
            <a:endParaRPr kumimoji="0" lang="en-US" altLang="ja-JP" sz="1400" kern="0">
              <a:latin typeface="Meiryo UI" panose="020B0604030504040204" pitchFamily="50" charset="-128"/>
              <a:ea typeface="Meiryo UI"/>
            </a:endParaRPr>
          </a:p>
        </p:txBody>
      </p:sp>
      <p:sp>
        <p:nvSpPr>
          <p:cNvPr id="13" name="AutoShape 10">
            <a:extLst>
              <a:ext uri="{FF2B5EF4-FFF2-40B4-BE49-F238E27FC236}">
                <a16:creationId xmlns:a16="http://schemas.microsoft.com/office/drawing/2014/main" id="{60B94DCB-9096-EB74-D231-0AA3E587D279}"/>
              </a:ext>
            </a:extLst>
          </p:cNvPr>
          <p:cNvSpPr>
            <a:spLocks noChangeArrowheads="1"/>
          </p:cNvSpPr>
          <p:nvPr/>
        </p:nvSpPr>
        <p:spPr bwMode="auto">
          <a:xfrm>
            <a:off x="2563825" y="4431343"/>
            <a:ext cx="9167148" cy="828000"/>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360561" indent="-285750" defTabSz="371475">
              <a:buFont typeface="Arial" panose="020B0604020202020204" pitchFamily="34" charset="0"/>
              <a:buChar char="•"/>
            </a:pPr>
            <a:r>
              <a:rPr kumimoji="0" lang="ja-JP" altLang="en-US" sz="1400" b="1" kern="0">
                <a:latin typeface="Meiryo UI" panose="020B0604030504040204" pitchFamily="50" charset="-128"/>
              </a:rPr>
              <a:t>整合性</a:t>
            </a:r>
            <a:r>
              <a:rPr kumimoji="0" lang="ja-JP" altLang="en-US" sz="1400" kern="0">
                <a:latin typeface="Meiryo UI" panose="020B0604030504040204" pitchFamily="50" charset="-128"/>
              </a:rPr>
              <a:t>を具体的に記載ください（</a:t>
            </a:r>
            <a:r>
              <a:rPr lang="ja-JP" altLang="en-US" sz="1400" kern="0">
                <a:latin typeface="Meiryo UI" panose="020B0604030504040204" pitchFamily="50" charset="-128"/>
              </a:rPr>
              <a:t>公募要領</a:t>
            </a:r>
            <a:r>
              <a:rPr lang="en-US" altLang="ja-JP" sz="1400" kern="0">
                <a:latin typeface="Meiryo UI" panose="020B0604030504040204" pitchFamily="50" charset="-128"/>
              </a:rPr>
              <a:t>5</a:t>
            </a:r>
            <a:r>
              <a:rPr lang="ja-JP" altLang="en-US" sz="1400" kern="0">
                <a:latin typeface="Meiryo UI" panose="020B0604030504040204" pitchFamily="50" charset="-128"/>
              </a:rPr>
              <a:t>（</a:t>
            </a:r>
            <a:r>
              <a:rPr lang="en-US" altLang="ja-JP" sz="1400" kern="0">
                <a:latin typeface="Meiryo UI" panose="020B0604030504040204" pitchFamily="50" charset="-128"/>
              </a:rPr>
              <a:t>3</a:t>
            </a:r>
            <a:r>
              <a:rPr lang="ja-JP" altLang="en-US" sz="1400" kern="0">
                <a:latin typeface="Meiryo UI" panose="020B0604030504040204" pitchFamily="50" charset="-128"/>
              </a:rPr>
              <a:t>）評価基準②）</a:t>
            </a:r>
            <a:endParaRPr lang="en-US" altLang="ja-JP" sz="1400" kern="0">
              <a:latin typeface="Meiryo UI" panose="020B0604030504040204" pitchFamily="50" charset="-128"/>
              <a:ea typeface="Meiryo UI"/>
            </a:endParaRPr>
          </a:p>
          <a:p>
            <a:pPr marL="817761" lvl="1" indent="-285750" defTabSz="371475">
              <a:buFont typeface="Wingdings" panose="05000000000000000000" pitchFamily="2" charset="2"/>
              <a:buChar char="ü"/>
            </a:pPr>
            <a:r>
              <a:rPr lang="ja-JP" altLang="en-US" sz="1400" kern="0">
                <a:latin typeface="Meiryo UI" panose="020B0604030504040204" pitchFamily="50" charset="-128"/>
                <a:ea typeface="Meiryo UI"/>
              </a:rPr>
              <a:t>記載例：本プロジェクトはベイエリアにおけるグリーン水素の製造と供給体制の構築を目指す取組であり、東京ベイ</a:t>
            </a:r>
            <a:r>
              <a:rPr lang="en-US" altLang="ja-JP" sz="1400" kern="0" err="1">
                <a:latin typeface="Meiryo UI" panose="020B0604030504040204" pitchFamily="50" charset="-128"/>
                <a:ea typeface="Meiryo UI"/>
              </a:rPr>
              <a:t>eSG</a:t>
            </a:r>
            <a:r>
              <a:rPr lang="ja-JP" altLang="en-US" sz="1400" kern="0">
                <a:latin typeface="Meiryo UI" panose="020B0604030504040204" pitchFamily="50" charset="-128"/>
                <a:ea typeface="Meiryo UI"/>
              </a:rPr>
              <a:t>プロジェクトで</a:t>
            </a:r>
            <a:r>
              <a:rPr lang="en-US" altLang="ja-JP" sz="1400" kern="0">
                <a:latin typeface="Meiryo UI" panose="020B0604030504040204" pitchFamily="50" charset="-128"/>
                <a:ea typeface="Meiryo UI"/>
              </a:rPr>
              <a:t>2035</a:t>
            </a:r>
            <a:r>
              <a:rPr lang="ja-JP" altLang="en-US" sz="1400" kern="0">
                <a:latin typeface="Meiryo UI" panose="020B0604030504040204" pitchFamily="50" charset="-128"/>
                <a:ea typeface="Meiryo UI"/>
              </a:rPr>
              <a:t>年の目標に掲げられている再生可能エネルギーの導入によるエネルギー自給率の向上に資する内容である</a:t>
            </a:r>
            <a:endParaRPr lang="en-US" altLang="ja-JP" sz="1400" kern="0">
              <a:latin typeface="Meiryo UI" panose="020B0604030504040204" pitchFamily="50" charset="-128"/>
              <a:ea typeface="Meiryo UI"/>
            </a:endParaRPr>
          </a:p>
        </p:txBody>
      </p:sp>
      <p:graphicFrame>
        <p:nvGraphicFramePr>
          <p:cNvPr id="3" name="Group 72">
            <a:extLst>
              <a:ext uri="{FF2B5EF4-FFF2-40B4-BE49-F238E27FC236}">
                <a16:creationId xmlns:a16="http://schemas.microsoft.com/office/drawing/2014/main" id="{D3ADBEDA-70A6-0192-D610-0FC55F8BD577}"/>
              </a:ext>
            </a:extLst>
          </p:cNvPr>
          <p:cNvGraphicFramePr>
            <a:graphicFrameLocks noGrp="1"/>
          </p:cNvGraphicFramePr>
          <p:nvPr>
            <p:extLst>
              <p:ext uri="{D42A27DB-BD31-4B8C-83A1-F6EECF244321}">
                <p14:modId xmlns:p14="http://schemas.microsoft.com/office/powerpoint/2010/main" val="2898961058"/>
              </p:ext>
            </p:extLst>
          </p:nvPr>
        </p:nvGraphicFramePr>
        <p:xfrm>
          <a:off x="336101" y="5712090"/>
          <a:ext cx="5634973" cy="1063485"/>
        </p:xfrm>
        <a:graphic>
          <a:graphicData uri="http://schemas.openxmlformats.org/drawingml/2006/table">
            <a:tbl>
              <a:tblPr/>
              <a:tblGrid>
                <a:gridCol w="495843">
                  <a:extLst>
                    <a:ext uri="{9D8B030D-6E8A-4147-A177-3AD203B41FA5}">
                      <a16:colId xmlns:a16="http://schemas.microsoft.com/office/drawing/2014/main" val="398132584"/>
                    </a:ext>
                  </a:extLst>
                </a:gridCol>
                <a:gridCol w="1337667">
                  <a:extLst>
                    <a:ext uri="{9D8B030D-6E8A-4147-A177-3AD203B41FA5}">
                      <a16:colId xmlns:a16="http://schemas.microsoft.com/office/drawing/2014/main" val="20002"/>
                    </a:ext>
                  </a:extLst>
                </a:gridCol>
                <a:gridCol w="1239607">
                  <a:extLst>
                    <a:ext uri="{9D8B030D-6E8A-4147-A177-3AD203B41FA5}">
                      <a16:colId xmlns:a16="http://schemas.microsoft.com/office/drawing/2014/main" val="75540912"/>
                    </a:ext>
                  </a:extLst>
                </a:gridCol>
                <a:gridCol w="785085">
                  <a:extLst>
                    <a:ext uri="{9D8B030D-6E8A-4147-A177-3AD203B41FA5}">
                      <a16:colId xmlns:a16="http://schemas.microsoft.com/office/drawing/2014/main" val="3146155204"/>
                    </a:ext>
                  </a:extLst>
                </a:gridCol>
                <a:gridCol w="1776771">
                  <a:extLst>
                    <a:ext uri="{9D8B030D-6E8A-4147-A177-3AD203B41FA5}">
                      <a16:colId xmlns:a16="http://schemas.microsoft.com/office/drawing/2014/main" val="20003"/>
                    </a:ext>
                  </a:extLst>
                </a:gridCol>
              </a:tblGrid>
              <a:tr h="250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No.</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担当者の役割</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企業名</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en-US" altLang="ja-JP"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SU</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には★）</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業務の概要</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extLst>
                  <a:ext uri="{0D108BD9-81ED-4DB2-BD59-A6C34878D82A}">
                    <a16:rowId xmlns:a16="http://schemas.microsoft.com/office/drawing/2014/main" val="10000"/>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１</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プロジェクト責任者</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1050">
                          <a:solidFill>
                            <a:srgbClr val="000000"/>
                          </a:solidFill>
                          <a:latin typeface="Meiryo UI" panose="020B0604030504040204" pitchFamily="50" charset="-128"/>
                          <a:ea typeface="Meiryo UI" panose="020B0604030504040204" pitchFamily="50" charset="-128"/>
                        </a:rPr>
                        <a:t>株式会社</a:t>
                      </a: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全体管理</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２</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XXXX</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1050">
                          <a:solidFill>
                            <a:srgbClr val="000000"/>
                          </a:solidFill>
                          <a:latin typeface="Meiryo UI" panose="020B0604030504040204" pitchFamily="50" charset="-128"/>
                          <a:ea typeface="Meiryo UI" panose="020B0604030504040204" pitchFamily="50" charset="-128"/>
                        </a:rPr>
                        <a:t>株式会社</a:t>
                      </a: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XXX</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の実施</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72">
            <a:extLst>
              <a:ext uri="{FF2B5EF4-FFF2-40B4-BE49-F238E27FC236}">
                <a16:creationId xmlns:a16="http://schemas.microsoft.com/office/drawing/2014/main" id="{0E4DAC8A-D723-9702-C15E-782B955B7CDD}"/>
              </a:ext>
            </a:extLst>
          </p:cNvPr>
          <p:cNvGraphicFramePr>
            <a:graphicFrameLocks noGrp="1"/>
          </p:cNvGraphicFramePr>
          <p:nvPr>
            <p:extLst>
              <p:ext uri="{D42A27DB-BD31-4B8C-83A1-F6EECF244321}">
                <p14:modId xmlns:p14="http://schemas.microsoft.com/office/powerpoint/2010/main" val="4105256635"/>
              </p:ext>
            </p:extLst>
          </p:nvPr>
        </p:nvGraphicFramePr>
        <p:xfrm>
          <a:off x="5971075" y="5712091"/>
          <a:ext cx="5759899" cy="1053026"/>
        </p:xfrm>
        <a:graphic>
          <a:graphicData uri="http://schemas.openxmlformats.org/drawingml/2006/table">
            <a:tbl>
              <a:tblPr/>
              <a:tblGrid>
                <a:gridCol w="506836">
                  <a:extLst>
                    <a:ext uri="{9D8B030D-6E8A-4147-A177-3AD203B41FA5}">
                      <a16:colId xmlns:a16="http://schemas.microsoft.com/office/drawing/2014/main" val="398132584"/>
                    </a:ext>
                  </a:extLst>
                </a:gridCol>
                <a:gridCol w="1367323">
                  <a:extLst>
                    <a:ext uri="{9D8B030D-6E8A-4147-A177-3AD203B41FA5}">
                      <a16:colId xmlns:a16="http://schemas.microsoft.com/office/drawing/2014/main" val="20002"/>
                    </a:ext>
                  </a:extLst>
                </a:gridCol>
                <a:gridCol w="1267089">
                  <a:extLst>
                    <a:ext uri="{9D8B030D-6E8A-4147-A177-3AD203B41FA5}">
                      <a16:colId xmlns:a16="http://schemas.microsoft.com/office/drawing/2014/main" val="75540912"/>
                    </a:ext>
                  </a:extLst>
                </a:gridCol>
                <a:gridCol w="802490">
                  <a:extLst>
                    <a:ext uri="{9D8B030D-6E8A-4147-A177-3AD203B41FA5}">
                      <a16:colId xmlns:a16="http://schemas.microsoft.com/office/drawing/2014/main" val="3146155204"/>
                    </a:ext>
                  </a:extLst>
                </a:gridCol>
                <a:gridCol w="1816161">
                  <a:extLst>
                    <a:ext uri="{9D8B030D-6E8A-4147-A177-3AD203B41FA5}">
                      <a16:colId xmlns:a16="http://schemas.microsoft.com/office/drawing/2014/main" val="20003"/>
                    </a:ext>
                  </a:extLst>
                </a:gridCol>
              </a:tblGrid>
              <a:tr h="250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No.</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担当者の役割</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企業名</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en-US" altLang="ja-JP"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SU</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には★）</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業務の概要</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extLst>
                  <a:ext uri="{0D108BD9-81ED-4DB2-BD59-A6C34878D82A}">
                    <a16:rowId xmlns:a16="http://schemas.microsoft.com/office/drawing/2014/main" val="10000"/>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4</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5</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正方形/長方形 6">
            <a:extLst>
              <a:ext uri="{FF2B5EF4-FFF2-40B4-BE49-F238E27FC236}">
                <a16:creationId xmlns:a16="http://schemas.microsoft.com/office/drawing/2014/main" id="{5B0DFA59-9815-8428-5345-149EC50DAA90}"/>
              </a:ext>
            </a:extLst>
          </p:cNvPr>
          <p:cNvSpPr/>
          <p:nvPr/>
        </p:nvSpPr>
        <p:spPr>
          <a:xfrm>
            <a:off x="336101" y="5435544"/>
            <a:ext cx="2145842" cy="199071"/>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400" b="1"/>
              <a:t>役割分担</a:t>
            </a:r>
            <a:endPar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8" name="AutoShape 10">
            <a:extLst>
              <a:ext uri="{FF2B5EF4-FFF2-40B4-BE49-F238E27FC236}">
                <a16:creationId xmlns:a16="http://schemas.microsoft.com/office/drawing/2014/main" id="{7AC6029C-4331-FF24-A499-F03398276FAE}"/>
              </a:ext>
            </a:extLst>
          </p:cNvPr>
          <p:cNvSpPr>
            <a:spLocks noChangeArrowheads="1"/>
          </p:cNvSpPr>
          <p:nvPr/>
        </p:nvSpPr>
        <p:spPr bwMode="auto">
          <a:xfrm>
            <a:off x="2540564" y="5415399"/>
            <a:ext cx="3818455" cy="239359"/>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R="0" lvl="0" algn="l" defTabSz="457200" rtl="0" eaLnBrk="1" fontAlgn="auto" latinLnBrk="0" hangingPunct="1">
              <a:lnSpc>
                <a:spcPct val="100000"/>
              </a:lnSpc>
              <a:spcBef>
                <a:spcPts val="600"/>
              </a:spcBef>
              <a:spcAft>
                <a:spcPts val="0"/>
              </a:spcAft>
              <a:buClrTx/>
              <a:buSzTx/>
              <a:tabLst/>
              <a:defRPr/>
            </a:pP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プロジェクトの実施における役割</a:t>
            </a:r>
            <a:r>
              <a:rPr kumimoji="0" lang="ja-JP" altLang="en-US" sz="1400" kern="0">
                <a:latin typeface="Meiryo UI" panose="020B0604030504040204" pitchFamily="50" charset="-128"/>
                <a:ea typeface="Meiryo UI"/>
              </a:rPr>
              <a:t>分担</a:t>
            </a: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を記載ください</a:t>
            </a:r>
            <a:endParaRPr kumimoji="0" lang="en-US" altLang="ja-JP" sz="1400" i="0" u="none" strike="noStrike" kern="0" cap="none" spc="0" normalizeH="0" baseline="0" noProof="0">
              <a:ln>
                <a:noFill/>
              </a:ln>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127414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C0ECE-4A37-89DC-21FA-31AAA46960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8A1679-7488-CD32-D20E-62DADC4BB38E}"/>
              </a:ext>
            </a:extLst>
          </p:cNvPr>
          <p:cNvSpPr>
            <a:spLocks noGrp="1"/>
          </p:cNvSpPr>
          <p:nvPr>
            <p:ph type="title"/>
          </p:nvPr>
        </p:nvSpPr>
        <p:spPr>
          <a:xfrm>
            <a:off x="336000" y="0"/>
            <a:ext cx="11520000" cy="864973"/>
          </a:xfrm>
        </p:spPr>
        <p:txBody>
          <a:bodyPr/>
          <a:lstStyle/>
          <a:p>
            <a:r>
              <a:rPr lang="en-US" altLang="ja-JP"/>
              <a:t>【</a:t>
            </a:r>
            <a:r>
              <a:rPr lang="ja-JP" altLang="en-US"/>
              <a:t>追加ページ</a:t>
            </a:r>
            <a:r>
              <a:rPr lang="en-US" altLang="ja-JP"/>
              <a:t>】</a:t>
            </a:r>
            <a:br>
              <a:rPr lang="en-US" altLang="ja-JP"/>
            </a:br>
            <a:endParaRPr kumimoji="1" lang="ja-JP" altLang="en-US"/>
          </a:p>
        </p:txBody>
      </p:sp>
      <p:sp>
        <p:nvSpPr>
          <p:cNvPr id="5" name="AutoShape 10">
            <a:extLst>
              <a:ext uri="{FF2B5EF4-FFF2-40B4-BE49-F238E27FC236}">
                <a16:creationId xmlns:a16="http://schemas.microsoft.com/office/drawing/2014/main" id="{F8DFA8BB-215B-DD4A-8919-D882C49C3CF2}"/>
              </a:ext>
            </a:extLst>
          </p:cNvPr>
          <p:cNvSpPr>
            <a:spLocks noChangeArrowheads="1"/>
          </p:cNvSpPr>
          <p:nvPr/>
        </p:nvSpPr>
        <p:spPr bwMode="auto">
          <a:xfrm>
            <a:off x="2496000" y="2709000"/>
            <a:ext cx="7200000" cy="1440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ページ制限の範囲内において、追加で補足説明されたい場合は、ページを増やして作成ください </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332917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6000" y="0"/>
            <a:ext cx="11520000" cy="864973"/>
          </a:xfrm>
        </p:spPr>
        <p:txBody>
          <a:bodyPr/>
          <a:lstStyle/>
          <a:p>
            <a:r>
              <a:rPr lang="en-US" altLang="ja-JP" dirty="0"/>
              <a:t>【</a:t>
            </a:r>
            <a:r>
              <a:rPr lang="ja-JP" altLang="en-US" dirty="0"/>
              <a:t>取組の詳細</a:t>
            </a:r>
            <a:r>
              <a:rPr lang="en-US" altLang="ja-JP" dirty="0"/>
              <a:t>】</a:t>
            </a:r>
            <a:br>
              <a:rPr lang="en-US" altLang="ja-JP" dirty="0"/>
            </a:br>
            <a:r>
              <a:rPr lang="en-US" altLang="ja-JP" b="1" dirty="0"/>
              <a:t>XXXXXX</a:t>
            </a:r>
            <a:r>
              <a:rPr lang="ja-JP" altLang="en-US" dirty="0"/>
              <a:t>（実証名を記載）</a:t>
            </a:r>
            <a:endParaRPr kumimoji="1" lang="ja-JP" altLang="en-US" dirty="0"/>
          </a:p>
        </p:txBody>
      </p:sp>
      <p:sp>
        <p:nvSpPr>
          <p:cNvPr id="6" name="正方形/長方形 5">
            <a:extLst>
              <a:ext uri="{FF2B5EF4-FFF2-40B4-BE49-F238E27FC236}">
                <a16:creationId xmlns:a16="http://schemas.microsoft.com/office/drawing/2014/main" id="{97F8D4A8-E964-4308-BDAD-FF2BAEB2565B}"/>
              </a:ext>
            </a:extLst>
          </p:cNvPr>
          <p:cNvSpPr/>
          <p:nvPr/>
        </p:nvSpPr>
        <p:spPr>
          <a:xfrm>
            <a:off x="143286" y="1385408"/>
            <a:ext cx="6120000" cy="103553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B5287E12-0451-4C0E-8F48-FBDF8AC9B32B}"/>
              </a:ext>
            </a:extLst>
          </p:cNvPr>
          <p:cNvSpPr/>
          <p:nvPr/>
        </p:nvSpPr>
        <p:spPr>
          <a:xfrm>
            <a:off x="143285" y="4755308"/>
            <a:ext cx="11800423" cy="1784388"/>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AutoShape 10">
            <a:extLst>
              <a:ext uri="{FF2B5EF4-FFF2-40B4-BE49-F238E27FC236}">
                <a16:creationId xmlns:a16="http://schemas.microsoft.com/office/drawing/2014/main" id="{0E82E6D8-635C-4D6C-B46B-8D4FAF1080F2}"/>
              </a:ext>
            </a:extLst>
          </p:cNvPr>
          <p:cNvSpPr>
            <a:spLocks noChangeArrowheads="1"/>
          </p:cNvSpPr>
          <p:nvPr/>
        </p:nvSpPr>
        <p:spPr bwMode="auto">
          <a:xfrm>
            <a:off x="7440000" y="144486"/>
            <a:ext cx="4752000" cy="288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提案内容のまとめがこの</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1</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ページで分かるように</a:t>
            </a: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記載してください</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endParaRPr>
          </a:p>
        </p:txBody>
      </p:sp>
      <p:sp>
        <p:nvSpPr>
          <p:cNvPr id="20" name="AutoShape 10">
            <a:extLst>
              <a:ext uri="{FF2B5EF4-FFF2-40B4-BE49-F238E27FC236}">
                <a16:creationId xmlns:a16="http://schemas.microsoft.com/office/drawing/2014/main" id="{B1EA0A66-D4AE-76AD-B2A6-BCBC062F6D10}"/>
              </a:ext>
            </a:extLst>
          </p:cNvPr>
          <p:cNvSpPr>
            <a:spLocks noChangeArrowheads="1"/>
          </p:cNvSpPr>
          <p:nvPr/>
        </p:nvSpPr>
        <p:spPr bwMode="auto">
          <a:xfrm>
            <a:off x="431286" y="1576670"/>
            <a:ext cx="5544000" cy="432000"/>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「目的」は、実証期間中に実現を目指す達成目的として記載ください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a:p>
            <a:pPr marL="285750" lvl="0" indent="-285750" defTabSz="457200">
              <a:buFont typeface="Arial" panose="020B0604020202020204" pitchFamily="34" charset="0"/>
              <a:buChar char="•"/>
              <a:defRPr/>
            </a:pPr>
            <a:r>
              <a:rPr kumimoji="0" lang="ja-JP" altLang="en-US" sz="1400" kern="0" dirty="0">
                <a:latin typeface="Meiryo UI" panose="020B0604030504040204" pitchFamily="50" charset="-128"/>
                <a:ea typeface="Meiryo UI"/>
              </a:rPr>
              <a:t>実装に向けた予定がありましたら記載ください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p:txBody>
      </p:sp>
      <p:sp>
        <p:nvSpPr>
          <p:cNvPr id="22" name="AutoShape 10">
            <a:extLst>
              <a:ext uri="{FF2B5EF4-FFF2-40B4-BE49-F238E27FC236}">
                <a16:creationId xmlns:a16="http://schemas.microsoft.com/office/drawing/2014/main" id="{1B47CA45-E6DB-239F-F3AD-8C0EFB598BF6}"/>
              </a:ext>
            </a:extLst>
          </p:cNvPr>
          <p:cNvSpPr>
            <a:spLocks noChangeArrowheads="1"/>
          </p:cNvSpPr>
          <p:nvPr/>
        </p:nvSpPr>
        <p:spPr bwMode="auto">
          <a:xfrm>
            <a:off x="248290" y="4873591"/>
            <a:ext cx="11607710" cy="1573507"/>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360561" indent="-285750" defTabSz="371475">
              <a:buFont typeface="Arial" panose="020B0604020202020204" pitchFamily="34" charset="0"/>
              <a:buChar char="•"/>
            </a:pPr>
            <a:r>
              <a:rPr kumimoji="0" lang="ja-JP" altLang="en-US" sz="1400" kern="0">
                <a:latin typeface="Meiryo UI" panose="020B0604030504040204" pitchFamily="50" charset="-128"/>
              </a:rPr>
              <a:t>本実証において、どのようにフィールドを活用し、どのような取り組みを行うかなど、</a:t>
            </a:r>
            <a:r>
              <a:rPr kumimoji="0" lang="ja-JP" altLang="en-US" sz="1400" b="1" kern="0">
                <a:latin typeface="Meiryo UI" panose="020B0604030504040204" pitchFamily="50" charset="-128"/>
              </a:rPr>
              <a:t>実証の具体的な取組内容</a:t>
            </a:r>
            <a:r>
              <a:rPr kumimoji="0" lang="ja-JP" altLang="en-US" sz="1400" kern="0">
                <a:latin typeface="Meiryo UI" panose="020B0604030504040204" pitchFamily="50" charset="-128"/>
              </a:rPr>
              <a:t>について記載ください</a:t>
            </a:r>
            <a:endParaRPr kumimoji="0" lang="en-US" altLang="ja-JP" sz="1400" kern="0">
              <a:latin typeface="Meiryo UI" panose="020B0604030504040204" pitchFamily="50" charset="-128"/>
            </a:endParaRPr>
          </a:p>
        </p:txBody>
      </p:sp>
      <p:sp>
        <p:nvSpPr>
          <p:cNvPr id="17" name="正方形/長方形 16">
            <a:extLst>
              <a:ext uri="{FF2B5EF4-FFF2-40B4-BE49-F238E27FC236}">
                <a16:creationId xmlns:a16="http://schemas.microsoft.com/office/drawing/2014/main" id="{19DA7024-BC22-BDFD-A1F3-347967545B9F}"/>
              </a:ext>
            </a:extLst>
          </p:cNvPr>
          <p:cNvSpPr/>
          <p:nvPr/>
        </p:nvSpPr>
        <p:spPr>
          <a:xfrm>
            <a:off x="143286" y="4328329"/>
            <a:ext cx="11800423" cy="374593"/>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400" b="1"/>
              <a:t>実証の内容</a:t>
            </a:r>
            <a:endPar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1" name="正方形/長方形 30">
            <a:extLst>
              <a:ext uri="{FF2B5EF4-FFF2-40B4-BE49-F238E27FC236}">
                <a16:creationId xmlns:a16="http://schemas.microsoft.com/office/drawing/2014/main" id="{1D89FBBA-4264-6F29-BDE0-09AEC3691D1E}"/>
              </a:ext>
            </a:extLst>
          </p:cNvPr>
          <p:cNvSpPr/>
          <p:nvPr/>
        </p:nvSpPr>
        <p:spPr>
          <a:xfrm>
            <a:off x="143286" y="2752153"/>
            <a:ext cx="6120000" cy="147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2" name="AutoShape 10">
            <a:extLst>
              <a:ext uri="{FF2B5EF4-FFF2-40B4-BE49-F238E27FC236}">
                <a16:creationId xmlns:a16="http://schemas.microsoft.com/office/drawing/2014/main" id="{8A386363-46AA-8843-F70B-0E760FDDF5F7}"/>
              </a:ext>
            </a:extLst>
          </p:cNvPr>
          <p:cNvSpPr>
            <a:spLocks noChangeArrowheads="1"/>
          </p:cNvSpPr>
          <p:nvPr/>
        </p:nvSpPr>
        <p:spPr bwMode="auto">
          <a:xfrm>
            <a:off x="213826" y="2802996"/>
            <a:ext cx="5978920" cy="1287478"/>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本フィールドを使用する</a:t>
            </a: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必要性・有用性</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を具体的に記載ください（公募要領</a:t>
            </a:r>
            <a:r>
              <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5</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a:t>
            </a:r>
            <a:r>
              <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3</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）評価基準③を参照）</a:t>
            </a:r>
          </a:p>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記載例：従前は内陸部において実証実験を継続してきたが、将来的な沿岸部での社会実装を見据えて、海の森水上競技場（陸上部）を試験環境とし、沿岸部特有のリスクおよび運用上の課題の特定と対策検討を行うため</a:t>
            </a:r>
          </a:p>
        </p:txBody>
      </p:sp>
      <p:sp>
        <p:nvSpPr>
          <p:cNvPr id="39" name="正方形/長方形 38">
            <a:extLst>
              <a:ext uri="{FF2B5EF4-FFF2-40B4-BE49-F238E27FC236}">
                <a16:creationId xmlns:a16="http://schemas.microsoft.com/office/drawing/2014/main" id="{03840CCA-591D-C347-1156-020CA8677C23}"/>
              </a:ext>
            </a:extLst>
          </p:cNvPr>
          <p:cNvSpPr/>
          <p:nvPr/>
        </p:nvSpPr>
        <p:spPr>
          <a:xfrm>
            <a:off x="143286" y="1087057"/>
            <a:ext cx="6120000" cy="288000"/>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400" b="1"/>
              <a:t>実証の目的</a:t>
            </a:r>
            <a:endPar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a:extLst>
              <a:ext uri="{FF2B5EF4-FFF2-40B4-BE49-F238E27FC236}">
                <a16:creationId xmlns:a16="http://schemas.microsoft.com/office/drawing/2014/main" id="{8C2973A2-FF9B-7686-284F-29189B4729AD}"/>
              </a:ext>
            </a:extLst>
          </p:cNvPr>
          <p:cNvSpPr/>
          <p:nvPr/>
        </p:nvSpPr>
        <p:spPr>
          <a:xfrm>
            <a:off x="143286" y="2452084"/>
            <a:ext cx="6120000" cy="288000"/>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a:t>フィールド提供の必要性・有用性</a:t>
            </a:r>
            <a:endParaRPr kumimoji="0" lang="ja-JP" altLang="en-US" sz="1400" b="1">
              <a:solidFill>
                <a:schemeClr val="bg1"/>
              </a:solidFill>
              <a:latin typeface="Meiryo UI" panose="020B0604030504040204" pitchFamily="50" charset="-128"/>
              <a:ea typeface="Meiryo UI" panose="020B0604030504040204" pitchFamily="50" charset="-128"/>
            </a:endParaRPr>
          </a:p>
        </p:txBody>
      </p:sp>
      <p:cxnSp>
        <p:nvCxnSpPr>
          <p:cNvPr id="41" name="直線コネクタ 10">
            <a:extLst>
              <a:ext uri="{FF2B5EF4-FFF2-40B4-BE49-F238E27FC236}">
                <a16:creationId xmlns:a16="http://schemas.microsoft.com/office/drawing/2014/main" id="{C0DAE432-5086-ECFC-719D-E077B7EDCD65}"/>
              </a:ext>
            </a:extLst>
          </p:cNvPr>
          <p:cNvCxnSpPr>
            <a:cxnSpLocks/>
          </p:cNvCxnSpPr>
          <p:nvPr/>
        </p:nvCxnSpPr>
        <p:spPr bwMode="auto">
          <a:xfrm>
            <a:off x="6662999" y="1140556"/>
            <a:ext cx="5280709"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44" name="Rectangle 5">
            <a:extLst>
              <a:ext uri="{FF2B5EF4-FFF2-40B4-BE49-F238E27FC236}">
                <a16:creationId xmlns:a16="http://schemas.microsoft.com/office/drawing/2014/main" id="{595C0033-410F-CE33-6AC9-43575DFA2144}"/>
              </a:ext>
            </a:extLst>
          </p:cNvPr>
          <p:cNvSpPr>
            <a:spLocks noChangeArrowheads="1"/>
          </p:cNvSpPr>
          <p:nvPr/>
        </p:nvSpPr>
        <p:spPr bwMode="auto">
          <a:xfrm>
            <a:off x="8075499" y="994976"/>
            <a:ext cx="2455709" cy="291159"/>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実証</a:t>
            </a:r>
            <a:r>
              <a:rPr lang="ja-JP" altLang="en-US" sz="1400" b="1" dirty="0">
                <a:solidFill>
                  <a:srgbClr val="000000"/>
                </a:solidFill>
                <a:latin typeface="Meiryo UI" panose="020B0604030504040204" pitchFamily="50" charset="-128"/>
                <a:ea typeface="Meiryo UI" panose="020B0604030504040204" pitchFamily="50" charset="-128"/>
              </a:rPr>
              <a:t>に使用する機器・性能等</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46" name="正方形/長方形 45">
            <a:extLst>
              <a:ext uri="{FF2B5EF4-FFF2-40B4-BE49-F238E27FC236}">
                <a16:creationId xmlns:a16="http://schemas.microsoft.com/office/drawing/2014/main" id="{E93B0A66-CB96-4C09-B393-EA7A72DCB1D0}"/>
              </a:ext>
            </a:extLst>
          </p:cNvPr>
          <p:cNvSpPr/>
          <p:nvPr/>
        </p:nvSpPr>
        <p:spPr>
          <a:xfrm>
            <a:off x="6663000" y="1292233"/>
            <a:ext cx="5280710" cy="284702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aphicFrame>
        <p:nvGraphicFramePr>
          <p:cNvPr id="5" name="表 4">
            <a:extLst>
              <a:ext uri="{FF2B5EF4-FFF2-40B4-BE49-F238E27FC236}">
                <a16:creationId xmlns:a16="http://schemas.microsoft.com/office/drawing/2014/main" id="{2E55C13C-30E3-475B-B7D5-267B6700E491}"/>
              </a:ext>
            </a:extLst>
          </p:cNvPr>
          <p:cNvGraphicFramePr>
            <a:graphicFrameLocks noGrp="1"/>
          </p:cNvGraphicFramePr>
          <p:nvPr>
            <p:extLst>
              <p:ext uri="{D42A27DB-BD31-4B8C-83A1-F6EECF244321}">
                <p14:modId xmlns:p14="http://schemas.microsoft.com/office/powerpoint/2010/main" val="621094604"/>
              </p:ext>
            </p:extLst>
          </p:nvPr>
        </p:nvGraphicFramePr>
        <p:xfrm>
          <a:off x="6796303" y="1343008"/>
          <a:ext cx="5014100" cy="1310640"/>
        </p:xfrm>
        <a:graphic>
          <a:graphicData uri="http://schemas.openxmlformats.org/drawingml/2006/table">
            <a:tbl>
              <a:tblPr firstRow="1" bandRow="1">
                <a:tableStyleId>{912C8C85-51F0-491E-9774-3900AFEF0FD7}</a:tableStyleId>
              </a:tblPr>
              <a:tblGrid>
                <a:gridCol w="1805084">
                  <a:extLst>
                    <a:ext uri="{9D8B030D-6E8A-4147-A177-3AD203B41FA5}">
                      <a16:colId xmlns:a16="http://schemas.microsoft.com/office/drawing/2014/main" val="3926782481"/>
                    </a:ext>
                  </a:extLst>
                </a:gridCol>
                <a:gridCol w="665242">
                  <a:extLst>
                    <a:ext uri="{9D8B030D-6E8A-4147-A177-3AD203B41FA5}">
                      <a16:colId xmlns:a16="http://schemas.microsoft.com/office/drawing/2014/main" val="2886614773"/>
                    </a:ext>
                  </a:extLst>
                </a:gridCol>
                <a:gridCol w="1688566">
                  <a:extLst>
                    <a:ext uri="{9D8B030D-6E8A-4147-A177-3AD203B41FA5}">
                      <a16:colId xmlns:a16="http://schemas.microsoft.com/office/drawing/2014/main" val="1915070209"/>
                    </a:ext>
                  </a:extLst>
                </a:gridCol>
                <a:gridCol w="855208">
                  <a:extLst>
                    <a:ext uri="{9D8B030D-6E8A-4147-A177-3AD203B41FA5}">
                      <a16:colId xmlns:a16="http://schemas.microsoft.com/office/drawing/2014/main" val="1704491203"/>
                    </a:ext>
                  </a:extLst>
                </a:gridCol>
              </a:tblGrid>
              <a:tr h="210153">
                <a:tc>
                  <a:txBody>
                    <a:bodyPr/>
                    <a:lstStyle/>
                    <a:p>
                      <a:pPr algn="ctr"/>
                      <a:r>
                        <a:rPr kumimoji="1" lang="ja-JP" altLang="en-US" sz="1200">
                          <a:solidFill>
                            <a:srgbClr val="808080"/>
                          </a:solidFill>
                        </a:rPr>
                        <a:t>名称</a:t>
                      </a:r>
                    </a:p>
                  </a:txBody>
                  <a:tcPr>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r>
                        <a:rPr kumimoji="1" lang="ja-JP" altLang="en-US" sz="1200">
                          <a:solidFill>
                            <a:srgbClr val="808080"/>
                          </a:solidFill>
                        </a:rPr>
                        <a:t>個数</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r>
                        <a:rPr kumimoji="1" lang="ja-JP" altLang="en-US" sz="1200">
                          <a:solidFill>
                            <a:srgbClr val="808080"/>
                          </a:solidFill>
                        </a:rPr>
                        <a:t>サイズ</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r>
                        <a:rPr kumimoji="1" lang="ja-JP" altLang="en-US" sz="1200" dirty="0">
                          <a:solidFill>
                            <a:srgbClr val="808080"/>
                          </a:solidFill>
                        </a:rPr>
                        <a:t>重量</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148087370"/>
                  </a:ext>
                </a:extLst>
              </a:tr>
              <a:tr h="198478">
                <a:tc>
                  <a:txBody>
                    <a:bodyPr/>
                    <a:lstStyle/>
                    <a:p>
                      <a:r>
                        <a:rPr kumimoji="1" lang="en-US" altLang="ja-JP" sz="1100" err="1">
                          <a:solidFill>
                            <a:schemeClr val="bg1">
                              <a:lumMod val="65000"/>
                            </a:schemeClr>
                          </a:solidFill>
                        </a:rPr>
                        <a:t>xxxxxxxxx</a:t>
                      </a:r>
                      <a:endParaRPr kumimoji="1" lang="ja-JP" altLang="en-US" sz="1100">
                        <a:solidFill>
                          <a:schemeClr val="bg1">
                            <a:lumMod val="65000"/>
                          </a:schemeClr>
                        </a:solidFill>
                      </a:endParaRPr>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kumimoji="1" lang="en-US" altLang="ja-JP" sz="1100">
                          <a:solidFill>
                            <a:schemeClr val="bg1">
                              <a:lumMod val="65000"/>
                            </a:schemeClr>
                          </a:solidFill>
                        </a:rPr>
                        <a:t>x</a:t>
                      </a:r>
                      <a:endParaRPr kumimoji="1" lang="ja-JP" altLang="en-US" sz="110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kumimoji="1" lang="en-US" altLang="ja-JP" sz="1100">
                          <a:solidFill>
                            <a:schemeClr val="bg1">
                              <a:lumMod val="65000"/>
                            </a:schemeClr>
                          </a:solidFill>
                        </a:rPr>
                        <a:t>W440×D800×H980mm</a:t>
                      </a:r>
                      <a:endParaRPr kumimoji="1" lang="ja-JP" altLang="en-US" sz="110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kumimoji="1" lang="en-US" altLang="ja-JP" sz="1100">
                          <a:solidFill>
                            <a:schemeClr val="bg1">
                              <a:lumMod val="65000"/>
                            </a:schemeClr>
                          </a:solidFill>
                        </a:rPr>
                        <a:t>50kg</a:t>
                      </a:r>
                      <a:endParaRPr kumimoji="1" lang="ja-JP" altLang="en-US" sz="110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164816402"/>
                  </a:ext>
                </a:extLst>
              </a:tr>
              <a:tr h="198478">
                <a:tc>
                  <a:txBody>
                    <a:bodyPr/>
                    <a:lstStyle/>
                    <a:p>
                      <a:endParaRPr kumimoji="1" lang="ja-JP" altLang="en-US" sz="1100"/>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458992986"/>
                  </a:ext>
                </a:extLst>
              </a:tr>
              <a:tr h="198478">
                <a:tc>
                  <a:txBody>
                    <a:bodyPr/>
                    <a:lstStyle/>
                    <a:p>
                      <a:endParaRPr kumimoji="1" lang="ja-JP" altLang="en-US" sz="1100"/>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582536984"/>
                  </a:ext>
                </a:extLst>
              </a:tr>
              <a:tr h="198478">
                <a:tc>
                  <a:txBody>
                    <a:bodyPr/>
                    <a:lstStyle/>
                    <a:p>
                      <a:endParaRPr kumimoji="1" lang="ja-JP" altLang="en-US" sz="1100"/>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03699767"/>
                  </a:ext>
                </a:extLst>
              </a:tr>
            </a:tbl>
          </a:graphicData>
        </a:graphic>
      </p:graphicFrame>
      <p:sp>
        <p:nvSpPr>
          <p:cNvPr id="10" name="テキスト ボックス 9">
            <a:extLst>
              <a:ext uri="{FF2B5EF4-FFF2-40B4-BE49-F238E27FC236}">
                <a16:creationId xmlns:a16="http://schemas.microsoft.com/office/drawing/2014/main" id="{28750542-1C28-B5AE-ABA6-3001DEE4BA99}"/>
              </a:ext>
            </a:extLst>
          </p:cNvPr>
          <p:cNvSpPr txBox="1"/>
          <p:nvPr/>
        </p:nvSpPr>
        <p:spPr>
          <a:xfrm>
            <a:off x="6728314" y="2842724"/>
            <a:ext cx="2882217"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a:t>
            </a:r>
            <a:r>
              <a:rPr kumimoji="0" lang="ja-JP" altLang="en-US" sz="1400" dirty="0">
                <a:solidFill>
                  <a:schemeClr val="bg1">
                    <a:lumMod val="50000"/>
                  </a:schemeClr>
                </a:solidFill>
                <a:latin typeface="Meiryo UI" panose="020B0604030504040204" pitchFamily="50" charset="-128"/>
                <a:ea typeface="Meiryo UI" panose="020B0604030504040204" pitchFamily="50" charset="-128"/>
              </a:rPr>
              <a:t>性能</a:t>
            </a: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A85429DB-E590-3074-C2C4-0D5D4E1BC507}"/>
              </a:ext>
            </a:extLst>
          </p:cNvPr>
          <p:cNvSpPr txBox="1"/>
          <p:nvPr/>
        </p:nvSpPr>
        <p:spPr>
          <a:xfrm>
            <a:off x="9090099" y="2842724"/>
            <a:ext cx="2882217"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a:ln>
                  <a:noFill/>
                </a:ln>
                <a:solidFill>
                  <a:schemeClr val="bg1">
                    <a:lumMod val="50000"/>
                  </a:schemeClr>
                </a:solidFill>
                <a:effectLst/>
                <a:latin typeface="Meiryo UI" panose="020B0604030504040204" pitchFamily="50" charset="-128"/>
                <a:ea typeface="Meiryo UI" panose="020B0604030504040204" pitchFamily="50" charset="-128"/>
              </a:rPr>
              <a:t>＜</a:t>
            </a:r>
            <a:r>
              <a:rPr kumimoji="0" lang="ja-JP" altLang="en-US" sz="1400">
                <a:solidFill>
                  <a:schemeClr val="bg1">
                    <a:lumMod val="50000"/>
                  </a:schemeClr>
                </a:solidFill>
                <a:latin typeface="Meiryo UI" panose="020B0604030504040204" pitchFamily="50" charset="-128"/>
                <a:ea typeface="Meiryo UI" panose="020B0604030504040204" pitchFamily="50" charset="-128"/>
              </a:rPr>
              <a:t>画像</a:t>
            </a:r>
            <a:r>
              <a:rPr kumimoji="0" lang="ja-JP" altLang="en-US" sz="1400" b="0" i="0" u="none" strike="noStrike" cap="none" normalizeH="0" baseline="0">
                <a:ln>
                  <a:noFill/>
                </a:ln>
                <a:solidFill>
                  <a:schemeClr val="bg1">
                    <a:lumMod val="50000"/>
                  </a:schemeClr>
                </a:solidFill>
                <a:effectLst/>
                <a:latin typeface="Meiryo UI" panose="020B0604030504040204" pitchFamily="50" charset="-128"/>
                <a:ea typeface="Meiryo UI" panose="020B0604030504040204" pitchFamily="50" charset="-128"/>
              </a:rPr>
              <a:t>＞</a:t>
            </a:r>
            <a:endParaRPr kumimoji="0" lang="en-US" altLang="ja-JP" sz="1400" b="0" i="0" u="none" strike="noStrike" cap="none" normalizeH="0" baseline="0">
              <a:ln>
                <a:noFill/>
              </a:ln>
              <a:solidFill>
                <a:schemeClr val="bg1">
                  <a:lumMod val="50000"/>
                </a:schemeClr>
              </a:solidFill>
              <a:effectLst/>
              <a:latin typeface="Meiryo UI" panose="020B0604030504040204" pitchFamily="50" charset="-128"/>
              <a:ea typeface="Meiryo UI" panose="020B0604030504040204" pitchFamily="50" charset="-128"/>
            </a:endParaRPr>
          </a:p>
        </p:txBody>
      </p:sp>
      <p:sp>
        <p:nvSpPr>
          <p:cNvPr id="3" name="AutoShape 10">
            <a:extLst>
              <a:ext uri="{FF2B5EF4-FFF2-40B4-BE49-F238E27FC236}">
                <a16:creationId xmlns:a16="http://schemas.microsoft.com/office/drawing/2014/main" id="{6329075D-4472-E4E4-7E16-C861ED97969F}"/>
              </a:ext>
            </a:extLst>
          </p:cNvPr>
          <p:cNvSpPr>
            <a:spLocks noChangeArrowheads="1"/>
          </p:cNvSpPr>
          <p:nvPr/>
        </p:nvSpPr>
        <p:spPr bwMode="auto">
          <a:xfrm>
            <a:off x="6675068" y="3195513"/>
            <a:ext cx="5256000" cy="916882"/>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indent="-285750" defTabSz="457200">
              <a:buFont typeface="Arial" panose="020B0604020202020204" pitchFamily="34" charset="0"/>
              <a:buChar char="•"/>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実証で使用を予定している機器について、以下の内容を記載ください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a:p>
            <a:pPr marL="742950" lvl="1" indent="-285750" defTabSz="457200">
              <a:buFont typeface="Wingdings" panose="05000000000000000000" pitchFamily="2" charset="2"/>
              <a:buChar char="ü"/>
              <a:defRPr/>
            </a:pPr>
            <a:r>
              <a:rPr kumimoji="0" lang="ja-JP" altLang="en-US" sz="1400" kern="0" dirty="0">
                <a:latin typeface="Meiryo UI" panose="020B0604030504040204" pitchFamily="50" charset="-128"/>
              </a:rPr>
              <a:t>画像、名称、サイズ、重量、数量、</a:t>
            </a: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性能や特徴</a:t>
            </a:r>
            <a:br>
              <a:rPr kumimoji="0" lang="en-US" altLang="ja-JP" sz="1400" kern="0" dirty="0">
                <a:latin typeface="Meiryo UI" panose="020B0604030504040204" pitchFamily="50" charset="-128"/>
                <a:ea typeface="Meiryo UI"/>
              </a:rPr>
            </a:b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（スペースが不足する場合は別紙で説明ください）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257950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38BFA-6D9F-DE92-32E0-30BC67C451AA}"/>
            </a:ext>
          </a:extLst>
        </p:cNvPr>
        <p:cNvGrpSpPr/>
        <p:nvPr/>
      </p:nvGrpSpPr>
      <p:grpSpPr>
        <a:xfrm>
          <a:off x="0" y="0"/>
          <a:ext cx="0" cy="0"/>
          <a:chOff x="0" y="0"/>
          <a:chExt cx="0" cy="0"/>
        </a:xfrm>
      </p:grpSpPr>
      <p:cxnSp>
        <p:nvCxnSpPr>
          <p:cNvPr id="14" name="直線コネクタ 10">
            <a:extLst>
              <a:ext uri="{FF2B5EF4-FFF2-40B4-BE49-F238E27FC236}">
                <a16:creationId xmlns:a16="http://schemas.microsoft.com/office/drawing/2014/main" id="{A7FD29C5-AC9A-B37D-AF4F-F655B7DB171E}"/>
              </a:ext>
            </a:extLst>
          </p:cNvPr>
          <p:cNvCxnSpPr>
            <a:cxnSpLocks/>
          </p:cNvCxnSpPr>
          <p:nvPr/>
        </p:nvCxnSpPr>
        <p:spPr bwMode="auto">
          <a:xfrm>
            <a:off x="6873215" y="1235521"/>
            <a:ext cx="4896000"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2" name="タイトル 1">
            <a:extLst>
              <a:ext uri="{FF2B5EF4-FFF2-40B4-BE49-F238E27FC236}">
                <a16:creationId xmlns:a16="http://schemas.microsoft.com/office/drawing/2014/main" id="{1B997A9B-3637-1253-E0F4-4BCF4015501C}"/>
              </a:ext>
            </a:extLst>
          </p:cNvPr>
          <p:cNvSpPr>
            <a:spLocks noGrp="1"/>
          </p:cNvSpPr>
          <p:nvPr>
            <p:ph type="title"/>
          </p:nvPr>
        </p:nvSpPr>
        <p:spPr>
          <a:xfrm>
            <a:off x="336000" y="0"/>
            <a:ext cx="11520000" cy="864973"/>
          </a:xfrm>
        </p:spPr>
        <p:txBody>
          <a:bodyPr/>
          <a:lstStyle/>
          <a:p>
            <a:r>
              <a:rPr lang="en-US" altLang="ja-JP"/>
              <a:t>【</a:t>
            </a:r>
            <a:r>
              <a:rPr lang="ja-JP" altLang="en-US"/>
              <a:t>実施計画</a:t>
            </a:r>
            <a:r>
              <a:rPr lang="en-US" altLang="ja-JP"/>
              <a:t>】</a:t>
            </a:r>
            <a:br>
              <a:rPr lang="en-US" altLang="ja-JP"/>
            </a:br>
            <a:r>
              <a:rPr lang="ja-JP" altLang="en-US"/>
              <a:t>使用範囲図、候補日程、安全対策、法規制等への対応</a:t>
            </a:r>
            <a:endParaRPr kumimoji="1" lang="ja-JP" altLang="en-US"/>
          </a:p>
        </p:txBody>
      </p:sp>
      <p:sp>
        <p:nvSpPr>
          <p:cNvPr id="7" name="Rectangle 5">
            <a:extLst>
              <a:ext uri="{FF2B5EF4-FFF2-40B4-BE49-F238E27FC236}">
                <a16:creationId xmlns:a16="http://schemas.microsoft.com/office/drawing/2014/main" id="{3148D699-D980-DDAA-058E-94FC30FA829D}"/>
              </a:ext>
            </a:extLst>
          </p:cNvPr>
          <p:cNvSpPr>
            <a:spLocks noChangeArrowheads="1"/>
          </p:cNvSpPr>
          <p:nvPr/>
        </p:nvSpPr>
        <p:spPr bwMode="auto">
          <a:xfrm>
            <a:off x="8093879" y="1117139"/>
            <a:ext cx="2475408" cy="215982"/>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想定されるリスク</a:t>
            </a:r>
            <a:r>
              <a:rPr lang="ja-JP" altLang="en-US" sz="1400" b="1">
                <a:solidFill>
                  <a:srgbClr val="000000"/>
                </a:solidFill>
                <a:latin typeface="Meiryo UI" panose="020B0604030504040204" pitchFamily="50" charset="-128"/>
                <a:ea typeface="Meiryo UI" panose="020B0604030504040204" pitchFamily="50" charset="-128"/>
              </a:rPr>
              <a:t>と対応方法</a:t>
            </a:r>
            <a:endPar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1F18270C-2A88-8004-A13E-4289A564C835}"/>
              </a:ext>
            </a:extLst>
          </p:cNvPr>
          <p:cNvSpPr/>
          <p:nvPr/>
        </p:nvSpPr>
        <p:spPr>
          <a:xfrm>
            <a:off x="6837216" y="1441139"/>
            <a:ext cx="4932000" cy="220346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6608240B-6242-AAD1-92D0-45BFE2A9C34D}"/>
              </a:ext>
            </a:extLst>
          </p:cNvPr>
          <p:cNvSpPr/>
          <p:nvPr/>
        </p:nvSpPr>
        <p:spPr>
          <a:xfrm>
            <a:off x="6837215" y="4208317"/>
            <a:ext cx="4932000" cy="236912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cxnSp>
        <p:nvCxnSpPr>
          <p:cNvPr id="21" name="直線コネクタ 10">
            <a:extLst>
              <a:ext uri="{FF2B5EF4-FFF2-40B4-BE49-F238E27FC236}">
                <a16:creationId xmlns:a16="http://schemas.microsoft.com/office/drawing/2014/main" id="{833F1DEE-5FA5-8C98-FDD3-368ADF639FC9}"/>
              </a:ext>
            </a:extLst>
          </p:cNvPr>
          <p:cNvCxnSpPr>
            <a:cxnSpLocks/>
          </p:cNvCxnSpPr>
          <p:nvPr/>
        </p:nvCxnSpPr>
        <p:spPr bwMode="auto">
          <a:xfrm>
            <a:off x="6847607" y="4025463"/>
            <a:ext cx="4896000"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22" name="Rectangle 5">
            <a:extLst>
              <a:ext uri="{FF2B5EF4-FFF2-40B4-BE49-F238E27FC236}">
                <a16:creationId xmlns:a16="http://schemas.microsoft.com/office/drawing/2014/main" id="{9F48A8FE-3607-5577-8401-78E8D3D778DB}"/>
              </a:ext>
            </a:extLst>
          </p:cNvPr>
          <p:cNvSpPr>
            <a:spLocks noChangeArrowheads="1"/>
          </p:cNvSpPr>
          <p:nvPr/>
        </p:nvSpPr>
        <p:spPr bwMode="auto">
          <a:xfrm>
            <a:off x="8431583" y="3896769"/>
            <a:ext cx="1800000" cy="216000"/>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lang="ja-JP" altLang="en-US" sz="1400" b="1">
                <a:solidFill>
                  <a:srgbClr val="000000"/>
                </a:solidFill>
                <a:latin typeface="Meiryo UI" panose="020B0604030504040204" pitchFamily="50" charset="-128"/>
                <a:ea typeface="Meiryo UI" panose="020B0604030504040204" pitchFamily="50" charset="-128"/>
              </a:rPr>
              <a:t>法規制・関係者協議</a:t>
            </a:r>
            <a:endPar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4" name="直線コネクタ 10">
            <a:extLst>
              <a:ext uri="{FF2B5EF4-FFF2-40B4-BE49-F238E27FC236}">
                <a16:creationId xmlns:a16="http://schemas.microsoft.com/office/drawing/2014/main" id="{391EA250-C501-E1FB-6043-8571CBF63ED5}"/>
              </a:ext>
            </a:extLst>
          </p:cNvPr>
          <p:cNvCxnSpPr>
            <a:cxnSpLocks/>
          </p:cNvCxnSpPr>
          <p:nvPr/>
        </p:nvCxnSpPr>
        <p:spPr bwMode="auto">
          <a:xfrm>
            <a:off x="336000" y="1240362"/>
            <a:ext cx="6241445"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12" name="Rectangle 5">
            <a:extLst>
              <a:ext uri="{FF2B5EF4-FFF2-40B4-BE49-F238E27FC236}">
                <a16:creationId xmlns:a16="http://schemas.microsoft.com/office/drawing/2014/main" id="{80B2F02E-9366-067A-4701-0E19B8E2CE7A}"/>
              </a:ext>
            </a:extLst>
          </p:cNvPr>
          <p:cNvSpPr>
            <a:spLocks noChangeArrowheads="1"/>
          </p:cNvSpPr>
          <p:nvPr/>
        </p:nvSpPr>
        <p:spPr bwMode="auto">
          <a:xfrm>
            <a:off x="1383549" y="1128288"/>
            <a:ext cx="4015909" cy="215976"/>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lvl="0" indent="0" algn="ctr" eaLnBrk="1" hangingPunct="1">
              <a:spcBef>
                <a:spcPct val="30000"/>
              </a:spcBef>
              <a:defRPr/>
            </a:pPr>
            <a:r>
              <a:rPr lang="ja-JP" altLang="en-US" sz="1400" b="1">
                <a:latin typeface="Meiryo UI" panose="020B0604030504040204" pitchFamily="50" charset="-128"/>
                <a:ea typeface="Meiryo UI" panose="020B0604030504040204" pitchFamily="50" charset="-128"/>
              </a:rPr>
              <a:t>使用範囲図・候補日程・安全対策</a:t>
            </a:r>
            <a:endParaRPr kumimoji="1"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endParaRPr>
          </a:p>
        </p:txBody>
      </p:sp>
      <p:sp>
        <p:nvSpPr>
          <p:cNvPr id="15" name="正方形/長方形 14">
            <a:extLst>
              <a:ext uri="{FF2B5EF4-FFF2-40B4-BE49-F238E27FC236}">
                <a16:creationId xmlns:a16="http://schemas.microsoft.com/office/drawing/2014/main" id="{8E4D6029-3B63-65B1-7CAE-7F878CDD32C9}"/>
              </a:ext>
            </a:extLst>
          </p:cNvPr>
          <p:cNvSpPr/>
          <p:nvPr/>
        </p:nvSpPr>
        <p:spPr>
          <a:xfrm>
            <a:off x="336000" y="1441139"/>
            <a:ext cx="6241444" cy="5136301"/>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pic>
        <p:nvPicPr>
          <p:cNvPr id="3" name="図 2" descr="空港のスタジアム&#10;&#10;AI 生成コンテンツは誤りを含む可能性があります。">
            <a:extLst>
              <a:ext uri="{FF2B5EF4-FFF2-40B4-BE49-F238E27FC236}">
                <a16:creationId xmlns:a16="http://schemas.microsoft.com/office/drawing/2014/main" id="{97633B6B-2BE7-DD19-3859-13164D3A3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732" y="1533897"/>
            <a:ext cx="5984241" cy="1956981"/>
          </a:xfrm>
          <a:prstGeom prst="rect">
            <a:avLst/>
          </a:prstGeom>
        </p:spPr>
      </p:pic>
      <p:sp>
        <p:nvSpPr>
          <p:cNvPr id="6" name="テキスト ボックス 5">
            <a:extLst>
              <a:ext uri="{FF2B5EF4-FFF2-40B4-BE49-F238E27FC236}">
                <a16:creationId xmlns:a16="http://schemas.microsoft.com/office/drawing/2014/main" id="{9BA715B4-7E79-16EF-A026-1555A93803BD}"/>
              </a:ext>
            </a:extLst>
          </p:cNvPr>
          <p:cNvSpPr txBox="1"/>
          <p:nvPr/>
        </p:nvSpPr>
        <p:spPr>
          <a:xfrm>
            <a:off x="767999" y="3538466"/>
            <a:ext cx="5377446" cy="1529924"/>
          </a:xfrm>
          <a:prstGeom prst="rect">
            <a:avLst/>
          </a:prstGeom>
          <a:noFill/>
        </p:spPr>
        <p:txBody>
          <a:bodyPr wrap="square" lIns="0" rIns="0" rtlCol="0">
            <a:noAutofit/>
          </a:bodyPr>
          <a:lstStyle/>
          <a:p>
            <a:pPr marL="285750" indent="-285750" algn="l" defTabSz="288000">
              <a:buFont typeface="Arial" panose="020B0604020202020204" pitchFamily="34" charset="0"/>
              <a:buChar char="•"/>
            </a:pPr>
            <a:r>
              <a:rPr kumimoji="1" lang="en-US" altLang="ja-JP" sz="1400">
                <a:solidFill>
                  <a:schemeClr val="bg1">
                    <a:lumMod val="50000"/>
                  </a:schemeClr>
                </a:solidFill>
                <a:latin typeface="+mn-ea"/>
              </a:rPr>
              <a:t>XXX</a:t>
            </a:r>
          </a:p>
          <a:p>
            <a:pPr marL="285750" indent="-285750" algn="l" defTabSz="288000">
              <a:buFont typeface="Arial" panose="020B0604020202020204" pitchFamily="34" charset="0"/>
              <a:buChar char="•"/>
            </a:pPr>
            <a:r>
              <a:rPr lang="en-US" altLang="ja-JP" sz="1400">
                <a:solidFill>
                  <a:schemeClr val="bg1">
                    <a:lumMod val="50000"/>
                  </a:schemeClr>
                </a:solidFill>
                <a:latin typeface="+mn-ea"/>
              </a:rPr>
              <a:t>XXX</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ja-JP"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記載例</a:t>
            </a:r>
            <a:endParaRPr kumimoji="0" lang="en-US" altLang="ja-JP"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ja-JP" altLang="en-US" sz="1400">
                <a:solidFill>
                  <a:schemeClr val="bg1">
                    <a:lumMod val="50000"/>
                  </a:schemeClr>
                </a:solidFill>
                <a:latin typeface="Meiryo UI" panose="020B0604030504040204" pitchFamily="50" charset="-128"/>
                <a:ea typeface="Meiryo UI" panose="020B0604030504040204" pitchFamily="50" charset="-128"/>
              </a:rPr>
              <a:t>　・</a:t>
            </a: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赤枠囲み箇所のうち横幅</a:t>
            </a:r>
            <a:r>
              <a:rPr kumimoji="0" lang="en-US" altLang="ja-JP" sz="1400">
                <a:solidFill>
                  <a:schemeClr val="bg1">
                    <a:lumMod val="50000"/>
                  </a:schemeClr>
                </a:solidFill>
                <a:latin typeface="Meiryo UI" panose="020B0604030504040204" pitchFamily="50" charset="-128"/>
                <a:ea typeface="Meiryo UI" panose="020B0604030504040204" pitchFamily="50" charset="-128"/>
              </a:rPr>
              <a:t>100</a:t>
            </a:r>
            <a:r>
              <a:rPr kumimoji="0" lang="en-US" altLang="ja-JP"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m×</a:t>
            </a: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縦幅</a:t>
            </a:r>
            <a:r>
              <a:rPr kumimoji="0" lang="en-US" altLang="ja-JP"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20m</a:t>
            </a: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程度</a:t>
            </a:r>
            <a:r>
              <a:rPr kumimoji="0" lang="ja-JP" altLang="en-US" sz="1400">
                <a:solidFill>
                  <a:schemeClr val="bg1">
                    <a:lumMod val="50000"/>
                  </a:schemeClr>
                </a:solidFill>
                <a:latin typeface="Meiryo UI" panose="020B0604030504040204" pitchFamily="50" charset="-128"/>
                <a:ea typeface="Meiryo UI" panose="020B0604030504040204" pitchFamily="50" charset="-128"/>
              </a:rPr>
              <a:t>の</a:t>
            </a: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使用を希望</a:t>
            </a:r>
            <a:endParaRPr kumimoji="0" lang="en-US" altLang="ja-JP"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ja-JP" altLang="en-US" sz="1400">
                <a:solidFill>
                  <a:schemeClr val="bg1">
                    <a:lumMod val="50000"/>
                  </a:schemeClr>
                </a:solidFill>
                <a:latin typeface="Meiryo UI" panose="020B0604030504040204" pitchFamily="50" charset="-128"/>
                <a:ea typeface="Meiryo UI" panose="020B0604030504040204" pitchFamily="50" charset="-128"/>
              </a:rPr>
              <a:t>　・安全対策として走行実証時は</a:t>
            </a:r>
            <a:r>
              <a:rPr kumimoji="0" lang="en-US" altLang="ja-JP" sz="1400">
                <a:solidFill>
                  <a:schemeClr val="bg1">
                    <a:lumMod val="50000"/>
                  </a:schemeClr>
                </a:solidFill>
                <a:latin typeface="Meiryo UI" panose="020B0604030504040204" pitchFamily="50" charset="-128"/>
                <a:ea typeface="Meiryo UI" panose="020B0604030504040204" pitchFamily="50" charset="-128"/>
              </a:rPr>
              <a:t>5</a:t>
            </a:r>
            <a:r>
              <a:rPr kumimoji="0" lang="ja-JP" altLang="en-US" sz="1400">
                <a:solidFill>
                  <a:schemeClr val="bg1">
                    <a:lumMod val="50000"/>
                  </a:schemeClr>
                </a:solidFill>
                <a:latin typeface="Meiryo UI" panose="020B0604030504040204" pitchFamily="50" charset="-128"/>
                <a:ea typeface="Meiryo UI" panose="020B0604030504040204" pitchFamily="50" charset="-128"/>
              </a:rPr>
              <a:t>人程度、誘導員を周囲に配置する</a:t>
            </a:r>
            <a:endParaRPr kumimoji="0" lang="en-US" altLang="ja-JP" sz="1400">
              <a:solidFill>
                <a:schemeClr val="bg1">
                  <a:lumMod val="50000"/>
                </a:schemeClr>
              </a:solidFill>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　・視察者用（</a:t>
            </a:r>
            <a:r>
              <a:rPr kumimoji="0" lang="en-US" altLang="ja-JP"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20</a:t>
            </a:r>
            <a:r>
              <a:rPr kumimoji="0" lang="ja-JP" altLang="en-US" sz="1400" b="0" i="0" u="none" strike="noStrike" kern="1200" cap="none" spc="0" normalizeH="0" baseline="0" noProof="0">
                <a:ln>
                  <a:noFill/>
                </a:ln>
                <a:solidFill>
                  <a:schemeClr val="bg1">
                    <a:lumMod val="50000"/>
                  </a:schemeClr>
                </a:solidFill>
                <a:effectLst/>
                <a:uLnTx/>
                <a:uFillTx/>
                <a:latin typeface="Meiryo UI" panose="020B0604030504040204" pitchFamily="50" charset="-128"/>
                <a:ea typeface="Meiryo UI" panose="020B0604030504040204" pitchFamily="50" charset="-128"/>
                <a:cs typeface="+mn-cs"/>
              </a:rPr>
              <a:t>名程度）に会議室の利用予定</a:t>
            </a:r>
            <a:r>
              <a:rPr kumimoji="0" lang="ja-JP" altLang="en-US" sz="1400">
                <a:solidFill>
                  <a:schemeClr val="bg1">
                    <a:lumMod val="50000"/>
                  </a:schemeClr>
                </a:solidFill>
                <a:latin typeface="Meiryo UI" panose="020B0604030504040204" pitchFamily="50" charset="-128"/>
                <a:ea typeface="Meiryo UI" panose="020B0604030504040204" pitchFamily="50" charset="-128"/>
              </a:rPr>
              <a:t>あり</a:t>
            </a:r>
          </a:p>
        </p:txBody>
      </p:sp>
      <p:sp>
        <p:nvSpPr>
          <p:cNvPr id="8" name="正方形/長方形 7">
            <a:extLst>
              <a:ext uri="{FF2B5EF4-FFF2-40B4-BE49-F238E27FC236}">
                <a16:creationId xmlns:a16="http://schemas.microsoft.com/office/drawing/2014/main" id="{AA2CDC59-DC4D-C399-7162-6E2E19F924E3}"/>
              </a:ext>
            </a:extLst>
          </p:cNvPr>
          <p:cNvSpPr/>
          <p:nvPr/>
        </p:nvSpPr>
        <p:spPr>
          <a:xfrm>
            <a:off x="3615322" y="2231954"/>
            <a:ext cx="2096046" cy="509154"/>
          </a:xfrm>
          <a:prstGeom prst="rect">
            <a:avLst/>
          </a:prstGeom>
          <a:solidFill>
            <a:srgbClr val="FF0000">
              <a:alpha val="40000"/>
            </a:srgbClr>
          </a:solid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kumimoji="1" lang="ja-JP" altLang="en-US" sz="1400" err="1">
              <a:solidFill>
                <a:schemeClr val="tx1"/>
              </a:solidFill>
            </a:endParaRPr>
          </a:p>
        </p:txBody>
      </p:sp>
      <p:sp>
        <p:nvSpPr>
          <p:cNvPr id="18" name="AutoShape 10">
            <a:extLst>
              <a:ext uri="{FF2B5EF4-FFF2-40B4-BE49-F238E27FC236}">
                <a16:creationId xmlns:a16="http://schemas.microsoft.com/office/drawing/2014/main" id="{017777CE-AD94-229D-1B79-FF899FCC1FDD}"/>
              </a:ext>
            </a:extLst>
          </p:cNvPr>
          <p:cNvSpPr>
            <a:spLocks noChangeArrowheads="1"/>
          </p:cNvSpPr>
          <p:nvPr/>
        </p:nvSpPr>
        <p:spPr bwMode="auto">
          <a:xfrm>
            <a:off x="463631" y="5660962"/>
            <a:ext cx="6120000" cy="1262346"/>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400" i="0" u="none" strike="noStrike" kern="0" cap="none" spc="0" normalizeH="0" baseline="0" noProof="0" dirty="0">
                <a:ln>
                  <a:noFill/>
                </a:ln>
                <a:effectLst/>
                <a:uLnTx/>
                <a:uFillTx/>
                <a:latin typeface="Meiryo UI" panose="020B0604030504040204" pitchFamily="50" charset="-128"/>
                <a:ea typeface="Meiryo UI"/>
                <a:cs typeface="+mn-cs"/>
              </a:rPr>
              <a:t>現時点で希望される利用時期をを記載ください</a:t>
            </a:r>
            <a:br>
              <a:rPr kumimoji="0" lang="en-US" altLang="ja-JP" sz="1400" i="0" u="none" strike="noStrike" kern="0" cap="none" spc="0" normalizeH="0" baseline="0" noProof="0" dirty="0">
                <a:ln>
                  <a:noFill/>
                </a:ln>
                <a:effectLst/>
                <a:uLnTx/>
                <a:uFillTx/>
                <a:latin typeface="Meiryo UI" panose="020B0604030504040204" pitchFamily="50" charset="-128"/>
                <a:ea typeface="Meiryo UI"/>
                <a:cs typeface="+mn-cs"/>
              </a:rPr>
            </a:br>
            <a:r>
              <a:rPr kumimoji="0" lang="en-US" altLang="ja-JP" sz="1400" i="0" u="none" strike="noStrike" kern="0" cap="none" spc="0" normalizeH="0" baseline="0" noProof="0" dirty="0">
                <a:ln>
                  <a:noFill/>
                </a:ln>
                <a:effectLst/>
                <a:uLnTx/>
                <a:uFillTx/>
                <a:latin typeface="Meiryo UI" panose="020B0604030504040204" pitchFamily="50" charset="-128"/>
                <a:ea typeface="Meiryo UI"/>
                <a:cs typeface="+mn-cs"/>
              </a:rPr>
              <a:t>※</a:t>
            </a:r>
            <a:r>
              <a:rPr kumimoji="0" lang="ja-JP" altLang="en-US" sz="1400" i="0" u="none" strike="noStrike" kern="0" cap="none" spc="0" normalizeH="0" baseline="0" noProof="0" dirty="0">
                <a:ln>
                  <a:noFill/>
                </a:ln>
                <a:effectLst/>
                <a:uLnTx/>
                <a:uFillTx/>
                <a:latin typeface="Meiryo UI" panose="020B0604030504040204" pitchFamily="50" charset="-128"/>
                <a:ea typeface="Meiryo UI"/>
                <a:cs typeface="+mn-cs"/>
              </a:rPr>
              <a:t>実際の利用日時は実証エリアのと調整の上、最終決定予定のため、必ずしもご希望に沿えない可能性がございます</a:t>
            </a:r>
            <a:br>
              <a:rPr kumimoji="0" lang="en-US" altLang="ja-JP" sz="1400" kern="0" dirty="0">
                <a:latin typeface="Meiryo UI" panose="020B0604030504040204" pitchFamily="50" charset="-128"/>
                <a:ea typeface="Meiryo UI"/>
              </a:rPr>
            </a:br>
            <a:r>
              <a:rPr kumimoji="0" lang="en-US" altLang="ja-JP" sz="1400" kern="0" dirty="0">
                <a:latin typeface="Meiryo UI" panose="020B0604030504040204" pitchFamily="50" charset="-128"/>
                <a:ea typeface="Meiryo UI"/>
              </a:rPr>
              <a:t>※</a:t>
            </a:r>
            <a:r>
              <a:rPr kumimoji="0" lang="ja-JP" altLang="en-US" sz="1400" kern="0" dirty="0">
                <a:latin typeface="Meiryo UI" panose="020B0604030504040204" pitchFamily="50" charset="-128"/>
                <a:ea typeface="Meiryo UI"/>
              </a:rPr>
              <a:t>海の森水上競技場の場合は、応募日から</a:t>
            </a:r>
            <a:r>
              <a:rPr kumimoji="0" lang="en-US" altLang="ja-JP" sz="1400" kern="0" dirty="0">
                <a:latin typeface="Meiryo UI" panose="020B0604030504040204" pitchFamily="50" charset="-128"/>
                <a:ea typeface="Meiryo UI"/>
              </a:rPr>
              <a:t>1</a:t>
            </a:r>
            <a:r>
              <a:rPr kumimoji="0" lang="ja-JP" altLang="en-US" sz="1400" kern="0" dirty="0">
                <a:latin typeface="Meiryo UI" panose="020B0604030504040204" pitchFamily="50" charset="-128"/>
                <a:ea typeface="Meiryo UI"/>
              </a:rPr>
              <a:t>か月後以降、海の森公園は応募日から</a:t>
            </a:r>
            <a:r>
              <a:rPr kumimoji="0" lang="en-US" altLang="ja-JP" sz="1400" kern="0" dirty="0">
                <a:latin typeface="Meiryo UI" panose="020B0604030504040204" pitchFamily="50" charset="-128"/>
                <a:ea typeface="Meiryo UI"/>
              </a:rPr>
              <a:t>2</a:t>
            </a:r>
            <a:r>
              <a:rPr kumimoji="0" lang="ja-JP" altLang="en-US" sz="1400" kern="0" dirty="0">
                <a:latin typeface="Meiryo UI" panose="020B0604030504040204" pitchFamily="50" charset="-128"/>
                <a:ea typeface="Meiryo UI"/>
              </a:rPr>
              <a:t>か月後以降の時期を記載ください。法規制関係で関係各所との調整が見込まれる場合は、その旨考慮したスケジュールとしてください</a:t>
            </a:r>
            <a:endParaRPr kumimoji="0" lang="en-US" altLang="ja-JP" sz="1400" i="0" u="none" strike="noStrike" kern="0" cap="none" spc="0" normalizeH="0" baseline="0" noProof="0" dirty="0">
              <a:ln>
                <a:noFill/>
              </a:ln>
              <a:effectLst/>
              <a:uLnTx/>
              <a:uFillTx/>
              <a:latin typeface="Meiryo UI" panose="020B0604030504040204" pitchFamily="50" charset="-128"/>
              <a:ea typeface="Meiryo UI"/>
              <a:cs typeface="+mn-cs"/>
            </a:endParaRPr>
          </a:p>
        </p:txBody>
      </p:sp>
      <p:sp>
        <p:nvSpPr>
          <p:cNvPr id="9" name="AutoShape 10">
            <a:extLst>
              <a:ext uri="{FF2B5EF4-FFF2-40B4-BE49-F238E27FC236}">
                <a16:creationId xmlns:a16="http://schemas.microsoft.com/office/drawing/2014/main" id="{63AD8750-3811-49D3-DFBF-3DAF3E09B6FB}"/>
              </a:ext>
            </a:extLst>
          </p:cNvPr>
          <p:cNvSpPr>
            <a:spLocks noChangeArrowheads="1"/>
          </p:cNvSpPr>
          <p:nvPr/>
        </p:nvSpPr>
        <p:spPr bwMode="auto">
          <a:xfrm>
            <a:off x="6927216" y="1546793"/>
            <a:ext cx="4752000" cy="2016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indent="-285750" defTabSz="457200">
              <a:spcBef>
                <a:spcPts val="600"/>
              </a:spcBef>
              <a:buFont typeface="Arial" panose="020B0604020202020204" pitchFamily="34" charset="0"/>
              <a:buChar char="•"/>
              <a:defRPr/>
            </a:pPr>
            <a:r>
              <a:rPr kumimoji="0" lang="ja-JP" altLang="en-US" sz="1400" kern="0" dirty="0">
                <a:latin typeface="Meiryo UI" panose="020B0604030504040204" pitchFamily="50" charset="-128"/>
              </a:rPr>
              <a:t>フィールドの特性や法規制、利用条件などを考慮した</a:t>
            </a:r>
            <a:r>
              <a:rPr kumimoji="0" lang="ja-JP" altLang="en-US" sz="1400" b="1" kern="0" dirty="0">
                <a:latin typeface="Meiryo UI" panose="020B0604030504040204" pitchFamily="50" charset="-128"/>
              </a:rPr>
              <a:t>実証の</a:t>
            </a:r>
            <a:r>
              <a:rPr kumimoji="0" lang="ja-JP" altLang="en-US" sz="1400" b="1" i="0" u="none" strike="noStrike" kern="0" cap="none" spc="0" normalizeH="0" baseline="0" noProof="0" dirty="0">
                <a:ln>
                  <a:noFill/>
                </a:ln>
                <a:effectLst/>
                <a:uLnTx/>
                <a:uFillTx/>
                <a:latin typeface="Meiryo UI" panose="020B0604030504040204" pitchFamily="50" charset="-128"/>
                <a:ea typeface="Meiryo UI"/>
                <a:cs typeface="+mn-cs"/>
              </a:rPr>
              <a:t>実現性</a:t>
            </a:r>
            <a:r>
              <a:rPr kumimoji="0" lang="ja-JP" altLang="en-US" sz="1400" i="0" u="none" strike="noStrike" kern="0" cap="none" spc="0" normalizeH="0" baseline="0" noProof="0" dirty="0">
                <a:ln>
                  <a:noFill/>
                </a:ln>
                <a:effectLst/>
                <a:uLnTx/>
                <a:uFillTx/>
                <a:latin typeface="Meiryo UI" panose="020B0604030504040204" pitchFamily="50" charset="-128"/>
                <a:ea typeface="Meiryo UI"/>
                <a:cs typeface="+mn-cs"/>
              </a:rPr>
              <a:t>を具体的に記載ください（</a:t>
            </a:r>
            <a:r>
              <a:rPr lang="ja-JP" altLang="en-US" sz="1400" kern="0" dirty="0">
                <a:latin typeface="Meiryo UI" panose="020B0604030504040204" pitchFamily="50" charset="-128"/>
              </a:rPr>
              <a:t>公募要領</a:t>
            </a:r>
            <a:r>
              <a:rPr lang="en-US" altLang="ja-JP" sz="1400" kern="0" dirty="0">
                <a:latin typeface="Meiryo UI" panose="020B0604030504040204" pitchFamily="50" charset="-128"/>
              </a:rPr>
              <a:t>5</a:t>
            </a:r>
            <a:r>
              <a:rPr lang="ja-JP" altLang="en-US" sz="1400" kern="0" dirty="0">
                <a:latin typeface="Meiryo UI" panose="020B0604030504040204" pitchFamily="50" charset="-128"/>
              </a:rPr>
              <a:t>（</a:t>
            </a:r>
            <a:r>
              <a:rPr lang="en-US" altLang="ja-JP" sz="1400" kern="0" dirty="0">
                <a:latin typeface="Meiryo UI" panose="020B0604030504040204" pitchFamily="50" charset="-128"/>
              </a:rPr>
              <a:t>3</a:t>
            </a:r>
            <a:r>
              <a:rPr lang="ja-JP" altLang="en-US" sz="1400" kern="0" dirty="0">
                <a:latin typeface="Meiryo UI" panose="020B0604030504040204" pitchFamily="50" charset="-128"/>
              </a:rPr>
              <a:t>）評価基準④）</a:t>
            </a:r>
          </a:p>
          <a:p>
            <a:pPr marL="742950" lvl="1" indent="-285750" defTabSz="457200">
              <a:spcBef>
                <a:spcPts val="600"/>
              </a:spcBef>
              <a:buFont typeface="Wingdings" panose="05000000000000000000" pitchFamily="2" charset="2"/>
              <a:buChar char="ü"/>
              <a:defRPr/>
            </a:pPr>
            <a:r>
              <a:rPr kumimoji="0" lang="ja-JP" altLang="en-US" sz="1400" kern="0" dirty="0">
                <a:latin typeface="Meiryo UI" panose="020B0604030504040204" pitchFamily="50" charset="-128"/>
              </a:rPr>
              <a:t>記載例：海の森水上競技場（陸上部）内での実証実験において、一般利用客との接触事故発生の危険性があるが、立ち入り禁止エリアに明確な仕切りを設けた上で、実証実験時には監視員を</a:t>
            </a:r>
            <a:r>
              <a:rPr kumimoji="0" lang="en-US" altLang="ja-JP" sz="1400" kern="0" dirty="0">
                <a:latin typeface="Meiryo UI" panose="020B0604030504040204" pitchFamily="50" charset="-128"/>
              </a:rPr>
              <a:t>5</a:t>
            </a:r>
            <a:r>
              <a:rPr kumimoji="0" lang="ja-JP" altLang="en-US" sz="1400" kern="0" dirty="0">
                <a:latin typeface="Meiryo UI" panose="020B0604030504040204" pitchFamily="50" charset="-128"/>
              </a:rPr>
              <a:t>名配置し、想定される事故の発生に備えた緊急対応策は他事業での実証実験を参考にしながら事前に整備する</a:t>
            </a:r>
            <a:endParaRPr kumimoji="0" lang="en-US" altLang="ja-JP" sz="1400" kern="0" dirty="0">
              <a:latin typeface="Meiryo UI" panose="020B0604030504040204" pitchFamily="50" charset="-128"/>
            </a:endParaRPr>
          </a:p>
        </p:txBody>
      </p:sp>
      <p:sp>
        <p:nvSpPr>
          <p:cNvPr id="11" name="AutoShape 10">
            <a:extLst>
              <a:ext uri="{FF2B5EF4-FFF2-40B4-BE49-F238E27FC236}">
                <a16:creationId xmlns:a16="http://schemas.microsoft.com/office/drawing/2014/main" id="{AB21469A-024C-62C1-B4D2-62CB86CBF67B}"/>
              </a:ext>
            </a:extLst>
          </p:cNvPr>
          <p:cNvSpPr>
            <a:spLocks noChangeArrowheads="1"/>
          </p:cNvSpPr>
          <p:nvPr/>
        </p:nvSpPr>
        <p:spPr bwMode="auto">
          <a:xfrm>
            <a:off x="6927215" y="4364935"/>
            <a:ext cx="4752000" cy="2016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indent="-285750" defTabSz="457200">
              <a:spcBef>
                <a:spcPts val="600"/>
              </a:spcBef>
              <a:buFont typeface="Arial" panose="020B0604020202020204" pitchFamily="34" charset="0"/>
              <a:buChar char="•"/>
              <a:defRPr/>
            </a:pPr>
            <a:r>
              <a:rPr kumimoji="0" lang="ja-JP" altLang="en-US" sz="1400" kern="0" dirty="0">
                <a:latin typeface="Meiryo UI" panose="020B0604030504040204" pitchFamily="50" charset="-128"/>
              </a:rPr>
              <a:t>上記の「想定されるリスクと対応方法」と合わせて、法規制への対応や関係者との協議状況についても、</a:t>
            </a:r>
            <a:r>
              <a:rPr kumimoji="0" lang="ja-JP" altLang="en-US" sz="1400" b="1" kern="0" dirty="0">
                <a:latin typeface="Meiryo UI" panose="020B0604030504040204" pitchFamily="50" charset="-128"/>
              </a:rPr>
              <a:t>実証の実現性</a:t>
            </a:r>
            <a:r>
              <a:rPr kumimoji="0" lang="ja-JP" altLang="en-US" sz="1400" kern="0" dirty="0">
                <a:latin typeface="Meiryo UI" panose="020B0604030504040204" pitchFamily="50" charset="-128"/>
              </a:rPr>
              <a:t>の観点から具体的に記載ください（</a:t>
            </a:r>
            <a:r>
              <a:rPr lang="ja-JP" altLang="en-US" sz="1400" kern="0" dirty="0">
                <a:latin typeface="Meiryo UI" panose="020B0604030504040204" pitchFamily="50" charset="-128"/>
              </a:rPr>
              <a:t>公募要領</a:t>
            </a:r>
            <a:r>
              <a:rPr lang="en-US" altLang="ja-JP" sz="1400" kern="0" dirty="0">
                <a:latin typeface="Meiryo UI" panose="020B0604030504040204" pitchFamily="50" charset="-128"/>
              </a:rPr>
              <a:t>5</a:t>
            </a:r>
            <a:r>
              <a:rPr lang="ja-JP" altLang="en-US" sz="1400" kern="0" dirty="0">
                <a:latin typeface="Meiryo UI" panose="020B0604030504040204" pitchFamily="50" charset="-128"/>
              </a:rPr>
              <a:t>（</a:t>
            </a:r>
            <a:r>
              <a:rPr lang="en-US" altLang="ja-JP" sz="1400" kern="0" dirty="0">
                <a:latin typeface="Meiryo UI" panose="020B0604030504040204" pitchFamily="50" charset="-128"/>
              </a:rPr>
              <a:t>3</a:t>
            </a:r>
            <a:r>
              <a:rPr lang="ja-JP" altLang="en-US" sz="1400" kern="0" dirty="0">
                <a:latin typeface="Meiryo UI" panose="020B0604030504040204" pitchFamily="50" charset="-128"/>
              </a:rPr>
              <a:t>）評価基準④）</a:t>
            </a:r>
            <a:endParaRPr kumimoji="0" lang="en-US" altLang="ja-JP" sz="1400" kern="0" dirty="0">
              <a:latin typeface="Meiryo UI" panose="020B0604030504040204" pitchFamily="50" charset="-128"/>
            </a:endParaRPr>
          </a:p>
        </p:txBody>
      </p:sp>
      <p:graphicFrame>
        <p:nvGraphicFramePr>
          <p:cNvPr id="24" name="表 23">
            <a:extLst>
              <a:ext uri="{FF2B5EF4-FFF2-40B4-BE49-F238E27FC236}">
                <a16:creationId xmlns:a16="http://schemas.microsoft.com/office/drawing/2014/main" id="{FF6913B7-D747-B89E-6AE0-9D8BDCE648E8}"/>
              </a:ext>
            </a:extLst>
          </p:cNvPr>
          <p:cNvGraphicFramePr>
            <a:graphicFrameLocks noGrp="1"/>
          </p:cNvGraphicFramePr>
          <p:nvPr>
            <p:extLst>
              <p:ext uri="{D42A27DB-BD31-4B8C-83A1-F6EECF244321}">
                <p14:modId xmlns:p14="http://schemas.microsoft.com/office/powerpoint/2010/main" val="3338001888"/>
              </p:ext>
            </p:extLst>
          </p:nvPr>
        </p:nvGraphicFramePr>
        <p:xfrm>
          <a:off x="912682" y="5105596"/>
          <a:ext cx="4799400" cy="518160"/>
        </p:xfrm>
        <a:graphic>
          <a:graphicData uri="http://schemas.openxmlformats.org/drawingml/2006/table">
            <a:tbl>
              <a:tblPr firstRow="1" bandRow="1">
                <a:tableStyleId>{5940675A-B579-460E-94D1-54222C63F5DA}</a:tableStyleId>
              </a:tblPr>
              <a:tblGrid>
                <a:gridCol w="1344961">
                  <a:extLst>
                    <a:ext uri="{9D8B030D-6E8A-4147-A177-3AD203B41FA5}">
                      <a16:colId xmlns:a16="http://schemas.microsoft.com/office/drawing/2014/main" val="2902117926"/>
                    </a:ext>
                  </a:extLst>
                </a:gridCol>
                <a:gridCol w="3454439">
                  <a:extLst>
                    <a:ext uri="{9D8B030D-6E8A-4147-A177-3AD203B41FA5}">
                      <a16:colId xmlns:a16="http://schemas.microsoft.com/office/drawing/2014/main" val="485087487"/>
                    </a:ext>
                  </a:extLst>
                </a:gridCol>
              </a:tblGrid>
              <a:tr h="233172">
                <a:tc>
                  <a:txBody>
                    <a:bodyPr/>
                    <a:lstStyle/>
                    <a:p>
                      <a:r>
                        <a:rPr kumimoji="1" lang="ja-JP" altLang="en-US" sz="1400">
                          <a:solidFill>
                            <a:schemeClr val="bg1">
                              <a:lumMod val="50000"/>
                            </a:schemeClr>
                          </a:solidFill>
                          <a:latin typeface="+mj-ea"/>
                          <a:ea typeface="+mj-ea"/>
                        </a:rPr>
                        <a:t>利用希望時期</a:t>
                      </a:r>
                      <a:endParaRPr kumimoji="1" lang="en-US" altLang="ja-JP" sz="1400">
                        <a:solidFill>
                          <a:schemeClr val="bg1">
                            <a:lumMod val="50000"/>
                          </a:schemeClr>
                        </a:solidFill>
                        <a:latin typeface="+mj-ea"/>
                        <a:ea typeface="+mj-ea"/>
                      </a:endParaRPr>
                    </a:p>
                    <a:p>
                      <a:r>
                        <a:rPr kumimoji="1" lang="ja-JP" altLang="en-US" sz="1400">
                          <a:solidFill>
                            <a:schemeClr val="bg1">
                              <a:lumMod val="50000"/>
                            </a:schemeClr>
                          </a:solidFill>
                          <a:latin typeface="+mj-ea"/>
                          <a:ea typeface="+mj-ea"/>
                        </a:rPr>
                        <a:t>（複数候補）</a:t>
                      </a:r>
                      <a:endParaRPr kumimoji="1" lang="en-US" altLang="ja-JP" sz="1400">
                        <a:solidFill>
                          <a:schemeClr val="bg1">
                            <a:lumMod val="50000"/>
                          </a:schemeClr>
                        </a:solidFill>
                        <a:latin typeface="+mj-ea"/>
                        <a:ea typeface="+mj-ea"/>
                      </a:endParaRPr>
                    </a:p>
                  </a:txBody>
                  <a:tcPr/>
                </a:tc>
                <a:tc>
                  <a:txBody>
                    <a:bodyPr/>
                    <a:lstStyle/>
                    <a:p>
                      <a:r>
                        <a:rPr kumimoji="1" lang="ja-JP" altLang="en-US" sz="1400">
                          <a:solidFill>
                            <a:schemeClr val="bg1">
                              <a:lumMod val="50000"/>
                            </a:schemeClr>
                          </a:solidFill>
                          <a:latin typeface="+mj-ea"/>
                          <a:ea typeface="+mj-ea"/>
                        </a:rPr>
                        <a:t>記載例：</a:t>
                      </a:r>
                      <a:r>
                        <a:rPr kumimoji="1" lang="en-US" altLang="ja-JP" sz="1400">
                          <a:solidFill>
                            <a:schemeClr val="bg1">
                              <a:lumMod val="50000"/>
                            </a:schemeClr>
                          </a:solidFill>
                          <a:latin typeface="+mj-ea"/>
                          <a:ea typeface="+mj-ea"/>
                        </a:rPr>
                        <a:t>7</a:t>
                      </a:r>
                      <a:r>
                        <a:rPr kumimoji="1" lang="ja-JP" altLang="en-US" sz="1400">
                          <a:solidFill>
                            <a:schemeClr val="bg1">
                              <a:lumMod val="50000"/>
                            </a:schemeClr>
                          </a:solidFill>
                          <a:latin typeface="+mj-ea"/>
                          <a:ea typeface="+mj-ea"/>
                        </a:rPr>
                        <a:t>月第○週（うち、○日使用）</a:t>
                      </a:r>
                      <a:endParaRPr kumimoji="1" lang="en-US" altLang="ja-JP" sz="1400">
                        <a:solidFill>
                          <a:schemeClr val="bg1">
                            <a:lumMod val="50000"/>
                          </a:schemeClr>
                        </a:solidFill>
                        <a:latin typeface="+mj-ea"/>
                        <a:ea typeface="+mj-ea"/>
                      </a:endParaRPr>
                    </a:p>
                    <a:p>
                      <a:r>
                        <a:rPr kumimoji="1" lang="ja-JP" altLang="en-US" sz="1400">
                          <a:solidFill>
                            <a:schemeClr val="bg1">
                              <a:lumMod val="50000"/>
                            </a:schemeClr>
                          </a:solidFill>
                          <a:latin typeface="+mj-ea"/>
                          <a:ea typeface="+mj-ea"/>
                        </a:rPr>
                        <a:t>            </a:t>
                      </a:r>
                      <a:r>
                        <a:rPr kumimoji="1" lang="en-US" altLang="ja-JP" sz="1400" kern="1200">
                          <a:solidFill>
                            <a:schemeClr val="bg1">
                              <a:lumMod val="50000"/>
                            </a:schemeClr>
                          </a:solidFill>
                          <a:latin typeface="+mj-ea"/>
                          <a:ea typeface="+mn-ea"/>
                          <a:cs typeface="+mn-cs"/>
                        </a:rPr>
                        <a:t>8</a:t>
                      </a:r>
                      <a:r>
                        <a:rPr kumimoji="1" lang="ja-JP" altLang="en-US" sz="1400" kern="1200">
                          <a:solidFill>
                            <a:schemeClr val="bg1">
                              <a:lumMod val="50000"/>
                            </a:schemeClr>
                          </a:solidFill>
                          <a:latin typeface="+mj-ea"/>
                          <a:ea typeface="+mn-ea"/>
                          <a:cs typeface="+mn-cs"/>
                        </a:rPr>
                        <a:t>月第○日～○日　　等</a:t>
                      </a:r>
                      <a:endParaRPr kumimoji="1" lang="en-US" altLang="ja-JP" sz="1400" kern="1200">
                        <a:solidFill>
                          <a:schemeClr val="bg1">
                            <a:lumMod val="50000"/>
                          </a:schemeClr>
                        </a:solidFill>
                        <a:latin typeface="+mj-ea"/>
                        <a:ea typeface="+mn-ea"/>
                        <a:cs typeface="+mn-cs"/>
                      </a:endParaRPr>
                    </a:p>
                  </a:txBody>
                  <a:tcPr/>
                </a:tc>
                <a:extLst>
                  <a:ext uri="{0D108BD9-81ED-4DB2-BD59-A6C34878D82A}">
                    <a16:rowId xmlns:a16="http://schemas.microsoft.com/office/drawing/2014/main" val="2306732967"/>
                  </a:ext>
                </a:extLst>
              </a:tr>
            </a:tbl>
          </a:graphicData>
        </a:graphic>
      </p:graphicFrame>
      <p:sp>
        <p:nvSpPr>
          <p:cNvPr id="5" name="AutoShape 10">
            <a:extLst>
              <a:ext uri="{FF2B5EF4-FFF2-40B4-BE49-F238E27FC236}">
                <a16:creationId xmlns:a16="http://schemas.microsoft.com/office/drawing/2014/main" id="{0088E27C-A4D8-68B3-81DC-BCD7ABDD68C9}"/>
              </a:ext>
            </a:extLst>
          </p:cNvPr>
          <p:cNvSpPr>
            <a:spLocks noChangeArrowheads="1"/>
          </p:cNvSpPr>
          <p:nvPr/>
        </p:nvSpPr>
        <p:spPr bwMode="auto">
          <a:xfrm>
            <a:off x="463631" y="1555632"/>
            <a:ext cx="5057851" cy="486689"/>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400" i="0" u="none" strike="noStrike" kern="0" cap="none" spc="0" normalizeH="0" baseline="0" noProof="0" dirty="0">
                <a:ln>
                  <a:noFill/>
                </a:ln>
                <a:effectLst/>
                <a:uLnTx/>
                <a:uFillTx/>
                <a:latin typeface="Meiryo UI" panose="020B0604030504040204" pitchFamily="50" charset="-128"/>
                <a:ea typeface="Meiryo UI"/>
                <a:cs typeface="+mn-cs"/>
              </a:rPr>
              <a:t>フィールド図は</a:t>
            </a:r>
            <a:r>
              <a:rPr kumimoji="0" lang="en-US" altLang="ja-JP" sz="1400" i="0" u="none" strike="noStrike" kern="0" cap="none" spc="0" normalizeH="0" baseline="0" noProof="0" dirty="0">
                <a:ln>
                  <a:noFill/>
                </a:ln>
                <a:effectLst/>
                <a:uLnTx/>
                <a:uFillTx/>
                <a:latin typeface="Meiryo UI" panose="020B0604030504040204" pitchFamily="50" charset="-128"/>
                <a:ea typeface="Meiryo UI"/>
                <a:cs typeface="+mn-cs"/>
              </a:rPr>
              <a:t>google earth</a:t>
            </a:r>
            <a:r>
              <a:rPr kumimoji="0" lang="ja-JP" altLang="en-US" sz="1400" kern="0" dirty="0">
                <a:latin typeface="Meiryo UI" panose="020B0604030504040204" pitchFamily="50" charset="-128"/>
                <a:ea typeface="Meiryo UI"/>
              </a:rPr>
              <a:t>の航空写真等を用いてください</a:t>
            </a:r>
            <a:endParaRPr kumimoji="0" lang="en-US" altLang="ja-JP" sz="1400" i="0" u="none" strike="noStrike" kern="0" cap="none" spc="0" normalizeH="0" baseline="0" noProof="0" dirty="0">
              <a:ln>
                <a:noFill/>
              </a:ln>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212453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9F380-3738-5599-3F01-991DBA0522A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73C1F2-7AB0-06A3-9268-9F2BBCD21943}"/>
              </a:ext>
            </a:extLst>
          </p:cNvPr>
          <p:cNvSpPr>
            <a:spLocks noGrp="1"/>
          </p:cNvSpPr>
          <p:nvPr>
            <p:ph type="title"/>
          </p:nvPr>
        </p:nvSpPr>
        <p:spPr>
          <a:xfrm>
            <a:off x="336000" y="0"/>
            <a:ext cx="11520000" cy="864973"/>
          </a:xfrm>
        </p:spPr>
        <p:txBody>
          <a:bodyPr/>
          <a:lstStyle/>
          <a:p>
            <a:r>
              <a:rPr lang="en-US" altLang="ja-JP"/>
              <a:t>【</a:t>
            </a:r>
            <a:r>
              <a:rPr lang="ja-JP" altLang="en-US"/>
              <a:t>追加ページ</a:t>
            </a:r>
            <a:r>
              <a:rPr lang="en-US" altLang="ja-JP"/>
              <a:t>】</a:t>
            </a:r>
            <a:br>
              <a:rPr lang="en-US" altLang="ja-JP"/>
            </a:br>
            <a:endParaRPr kumimoji="1" lang="ja-JP" altLang="en-US"/>
          </a:p>
        </p:txBody>
      </p:sp>
      <p:sp>
        <p:nvSpPr>
          <p:cNvPr id="5" name="AutoShape 10">
            <a:extLst>
              <a:ext uri="{FF2B5EF4-FFF2-40B4-BE49-F238E27FC236}">
                <a16:creationId xmlns:a16="http://schemas.microsoft.com/office/drawing/2014/main" id="{3817263C-762C-A05B-5BBC-6739E88660FE}"/>
              </a:ext>
            </a:extLst>
          </p:cNvPr>
          <p:cNvSpPr>
            <a:spLocks noChangeArrowheads="1"/>
          </p:cNvSpPr>
          <p:nvPr/>
        </p:nvSpPr>
        <p:spPr bwMode="auto">
          <a:xfrm>
            <a:off x="2496000" y="2709000"/>
            <a:ext cx="7200000" cy="1440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ページ制限の範囲内において、追加で補足説明されたい場合は、ページを増やして作成ください </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150077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9F581-4169-B25F-F6E1-DB6E97B9FEB6}"/>
            </a:ext>
          </a:extLst>
        </p:cNvPr>
        <p:cNvGrpSpPr/>
        <p:nvPr/>
      </p:nvGrpSpPr>
      <p:grpSpPr>
        <a:xfrm>
          <a:off x="0" y="0"/>
          <a:ext cx="0" cy="0"/>
          <a:chOff x="0" y="0"/>
          <a:chExt cx="0" cy="0"/>
        </a:xfrm>
      </p:grpSpPr>
      <p:sp>
        <p:nvSpPr>
          <p:cNvPr id="5" name="タイトル 1">
            <a:extLst>
              <a:ext uri="{FF2B5EF4-FFF2-40B4-BE49-F238E27FC236}">
                <a16:creationId xmlns:a16="http://schemas.microsoft.com/office/drawing/2014/main" id="{70C8E502-D080-C9CE-C130-ECCBE226B700}"/>
              </a:ext>
            </a:extLst>
          </p:cNvPr>
          <p:cNvSpPr txBox="1">
            <a:spLocks/>
          </p:cNvSpPr>
          <p:nvPr/>
        </p:nvSpPr>
        <p:spPr>
          <a:xfrm>
            <a:off x="74856" y="74645"/>
            <a:ext cx="11520000" cy="97260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『2026</a:t>
            </a:r>
            <a:r>
              <a:rPr kumimoji="1" lang="ja-JP" altLang="en-US"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年度　東京ベイｅＳＧプロジェクト　</a:t>
            </a:r>
            <a:r>
              <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Tokyo Bay Innovation Field』</a:t>
            </a:r>
            <a:br>
              <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br>
            <a:r>
              <a:rPr kumimoji="1" lang="ja-JP" altLang="en-US"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フィールド提供型　企画提案書（</a:t>
            </a:r>
            <a:r>
              <a:rPr kumimoji="1" lang="ja-JP" altLang="en-US" sz="28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常設設置</a:t>
            </a:r>
            <a:r>
              <a:rPr kumimoji="1" lang="ja-JP" altLang="en-US"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rPr>
              <a:t>）</a:t>
            </a:r>
            <a:endParaRPr kumimoji="1" lang="en-US" altLang="ja-JP" sz="2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j-cs"/>
            </a:endParaRPr>
          </a:p>
        </p:txBody>
      </p:sp>
      <p:sp>
        <p:nvSpPr>
          <p:cNvPr id="2" name="テキスト ボックス 1">
            <a:extLst>
              <a:ext uri="{FF2B5EF4-FFF2-40B4-BE49-F238E27FC236}">
                <a16:creationId xmlns:a16="http://schemas.microsoft.com/office/drawing/2014/main" id="{7D1841A6-53C5-F652-C4EA-A4C72F4D57B7}"/>
              </a:ext>
            </a:extLst>
          </p:cNvPr>
          <p:cNvSpPr txBox="1"/>
          <p:nvPr/>
        </p:nvSpPr>
        <p:spPr>
          <a:xfrm>
            <a:off x="11318249" y="74645"/>
            <a:ext cx="828000" cy="457200"/>
          </a:xfrm>
          <a:prstGeom prst="rect">
            <a:avLst/>
          </a:prstGeom>
          <a:noFill/>
          <a:ln>
            <a:solidFill>
              <a:schemeClr val="tx1"/>
            </a:solidFill>
          </a:ln>
        </p:spPr>
        <p:txBody>
          <a:bodyPr wrap="square" lIns="0" rIns="0" rtlCol="0" anchor="ctr">
            <a:noAutofit/>
          </a:bodyPr>
          <a:lstStyle/>
          <a:p>
            <a:pPr marL="0" marR="0" lvl="0" indent="0" algn="ctr" defTabSz="2880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Meiryo UI"/>
                <a:ea typeface="Meiryo UI"/>
                <a:cs typeface="+mn-cs"/>
              </a:rPr>
              <a:t>様式２</a:t>
            </a:r>
          </a:p>
        </p:txBody>
      </p:sp>
      <p:graphicFrame>
        <p:nvGraphicFramePr>
          <p:cNvPr id="4" name="表 3">
            <a:extLst>
              <a:ext uri="{FF2B5EF4-FFF2-40B4-BE49-F238E27FC236}">
                <a16:creationId xmlns:a16="http://schemas.microsoft.com/office/drawing/2014/main" id="{CBDAC4D7-C75B-D0FD-18D1-76D9787208AD}"/>
              </a:ext>
            </a:extLst>
          </p:cNvPr>
          <p:cNvGraphicFramePr>
            <a:graphicFrameLocks noGrp="1"/>
          </p:cNvGraphicFramePr>
          <p:nvPr>
            <p:extLst>
              <p:ext uri="{D42A27DB-BD31-4B8C-83A1-F6EECF244321}">
                <p14:modId xmlns:p14="http://schemas.microsoft.com/office/powerpoint/2010/main" val="1388644646"/>
              </p:ext>
            </p:extLst>
          </p:nvPr>
        </p:nvGraphicFramePr>
        <p:xfrm>
          <a:off x="336102" y="1047251"/>
          <a:ext cx="11598768" cy="4254833"/>
        </p:xfrm>
        <a:graphic>
          <a:graphicData uri="http://schemas.openxmlformats.org/drawingml/2006/table">
            <a:tbl>
              <a:tblPr/>
              <a:tblGrid>
                <a:gridCol w="2159796">
                  <a:extLst>
                    <a:ext uri="{9D8B030D-6E8A-4147-A177-3AD203B41FA5}">
                      <a16:colId xmlns:a16="http://schemas.microsoft.com/office/drawing/2014/main" val="469379627"/>
                    </a:ext>
                  </a:extLst>
                </a:gridCol>
                <a:gridCol w="3289082">
                  <a:extLst>
                    <a:ext uri="{9D8B030D-6E8A-4147-A177-3AD203B41FA5}">
                      <a16:colId xmlns:a16="http://schemas.microsoft.com/office/drawing/2014/main" val="4118708399"/>
                    </a:ext>
                  </a:extLst>
                </a:gridCol>
                <a:gridCol w="1015870">
                  <a:extLst>
                    <a:ext uri="{9D8B030D-6E8A-4147-A177-3AD203B41FA5}">
                      <a16:colId xmlns:a16="http://schemas.microsoft.com/office/drawing/2014/main" val="1811038519"/>
                    </a:ext>
                  </a:extLst>
                </a:gridCol>
                <a:gridCol w="571500">
                  <a:extLst>
                    <a:ext uri="{9D8B030D-6E8A-4147-A177-3AD203B41FA5}">
                      <a16:colId xmlns:a16="http://schemas.microsoft.com/office/drawing/2014/main" val="182397321"/>
                    </a:ext>
                  </a:extLst>
                </a:gridCol>
                <a:gridCol w="1190625">
                  <a:extLst>
                    <a:ext uri="{9D8B030D-6E8A-4147-A177-3AD203B41FA5}">
                      <a16:colId xmlns:a16="http://schemas.microsoft.com/office/drawing/2014/main" val="1501907710"/>
                    </a:ext>
                  </a:extLst>
                </a:gridCol>
                <a:gridCol w="3371895">
                  <a:extLst>
                    <a:ext uri="{9D8B030D-6E8A-4147-A177-3AD203B41FA5}">
                      <a16:colId xmlns:a16="http://schemas.microsoft.com/office/drawing/2014/main" val="777205896"/>
                    </a:ext>
                  </a:extLst>
                </a:gridCol>
              </a:tblGrid>
              <a:tr h="329032">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実証名</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5">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83643227"/>
                  </a:ext>
                </a:extLst>
              </a:tr>
              <a:tr h="1441608">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実証場所</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3">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＜海の森水上競技場＞</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①陸上部（　）②指定水面（　）</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＜海の森公園＞</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①敷地西側　駐車場奥（　）②敷地東側　お手植えの森（　）</a:t>
                      </a: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tcPr>
                </a:tc>
                <a:tc>
                  <a:txBody>
                    <a:bodyPr/>
                    <a:lstStyle/>
                    <a:p>
                      <a:r>
                        <a:rPr kumimoji="1" lang="ja-JP" altLang="en-US" sz="1400" b="1">
                          <a:solidFill>
                            <a:schemeClr val="bg1"/>
                          </a:solidFill>
                          <a:latin typeface="+mj-ea"/>
                          <a:ea typeface="+mj-ea"/>
                        </a:rPr>
                        <a:t>プロジェクトサポート型への申請予定</a:t>
                      </a: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・プロジェクトサポート型への申請予定</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　有（　）　無（　）</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6381157"/>
                  </a:ext>
                </a:extLst>
              </a:tr>
              <a:tr h="731182">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事業者名</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ja-JP" altLang="en-US"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rPr>
                        <a:t>スタートアップ企業に★</a:t>
                      </a:r>
                      <a:endParaRPr kumimoji="0" lang="en-US" altLang="ja-JP" sz="1400" b="1"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endParaRPr kumimoji="0" lang="en-US" altLang="ja-JP" sz="1400" u="none" strike="noStrike" cap="none" normalizeH="0" baseline="0">
                        <a:ln>
                          <a:noFill/>
                        </a:ln>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連携</a:t>
                      </a:r>
                      <a:endParaRPr kumimoji="0" lang="en-US" altLang="ja-JP"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事業者</a:t>
                      </a: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rgbClr val="808080"/>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r>
                        <a:rPr kumimoji="0" lang="en-US" altLang="ja-JP" sz="1400" u="none" strike="noStrike" cap="none" normalizeH="0" baseline="0">
                          <a:ln>
                            <a:noFill/>
                          </a:ln>
                          <a:effectLst/>
                          <a:latin typeface="Meiryo UI" panose="020B0604030504040204" pitchFamily="50" charset="-128"/>
                          <a:ea typeface="Meiryo UI" panose="020B0604030504040204" pitchFamily="50" charset="-128"/>
                        </a:rPr>
                        <a:t>, XXX</a:t>
                      </a:r>
                      <a:r>
                        <a:rPr kumimoji="0" lang="ja-JP" altLang="en-US" sz="1400" u="none" strike="noStrike" cap="none" normalizeH="0" baseline="0">
                          <a:ln>
                            <a:noFill/>
                          </a:ln>
                          <a:effectLst/>
                          <a:latin typeface="Meiryo UI" panose="020B0604030504040204" pitchFamily="50" charset="-128"/>
                          <a:ea typeface="Meiryo UI" panose="020B0604030504040204" pitchFamily="50" charset="-128"/>
                        </a:rPr>
                        <a:t>株式会社、</a:t>
                      </a:r>
                      <a:endParaRPr kumimoji="0" lang="en-US" altLang="ja-JP" sz="1400" u="none" strike="noStrike" cap="none" normalizeH="0" baseline="0">
                        <a:ln>
                          <a:noFill/>
                        </a:ln>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61998607"/>
                  </a:ext>
                </a:extLst>
              </a:tr>
              <a:tr h="7450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プロジェクトの概要</a:t>
                      </a:r>
                      <a:endParaRPr kumimoji="0" lang="en-US" altLang="ja-JP"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en-US"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300</a:t>
                      </a:r>
                      <a:r>
                        <a:rPr kumimoji="0" lang="ja-JP" altLang="en-US"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文字以内）</a:t>
                      </a:r>
                      <a:endParaRPr kumimoji="0" lang="en-US" altLang="ja-JP" sz="12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lnT w="9525" cap="flat" cmpd="sng" algn="ctr">
                      <a:solidFill>
                        <a:srgbClr val="E7E6E6">
                          <a:lumMod val="75000"/>
                        </a:srgbClr>
                      </a:solidFill>
                      <a:prstDash val="solid"/>
                      <a:round/>
                      <a:headEnd type="none" w="med" len="med"/>
                      <a:tailEnd type="none" w="med" len="med"/>
                    </a:lnT>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lnT w="9525" cap="flat" cmpd="sng" algn="ctr">
                      <a:solidFill>
                        <a:srgbClr val="E7E6E6">
                          <a:lumMod val="75000"/>
                        </a:srgbClr>
                      </a:solidFill>
                      <a:prstDash val="solid"/>
                      <a:round/>
                      <a:headEnd type="none" w="med" len="med"/>
                      <a:tailEnd type="none" w="med" len="med"/>
                    </a:lnT>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72328265"/>
                  </a:ext>
                </a:extLst>
              </a:tr>
              <a:tr h="100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東京ベイｅＳＧプロジェクトとの整合性</a:t>
                      </a:r>
                      <a:endParaRPr kumimoji="0" lang="en-US" altLang="ja-JP" sz="140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endParaRPr>
                    </a:p>
                  </a:txBody>
                  <a:tcPr marT="45725" marB="45725" anchor="ctr" horzOverflow="overflow">
                    <a:lnL w="9525" cap="flat" cmpd="sng" algn="ctr">
                      <a:solidFill>
                        <a:srgbClr val="E7E6E6">
                          <a:lumMod val="75000"/>
                        </a:srgbClr>
                      </a:solidFill>
                      <a:prstDash val="solid"/>
                      <a:round/>
                      <a:headEnd type="none" w="med" len="med"/>
                      <a:tailEnd type="none" w="med" len="med"/>
                    </a:lnL>
                    <a:lnR w="9525" cap="flat" cmpd="sng" algn="ctr">
                      <a:solidFill>
                        <a:srgbClr val="E7E6E6">
                          <a:lumMod val="75000"/>
                        </a:srgbClr>
                      </a:solidFill>
                      <a:prstDash val="solid"/>
                      <a:round/>
                      <a:headEnd type="none" w="med" len="med"/>
                      <a:tailEnd type="none" w="med" len="med"/>
                    </a:lnR>
                    <a:lnT w="9525" cap="flat" cmpd="sng" algn="ctr">
                      <a:solidFill>
                        <a:srgbClr val="E7E6E6">
                          <a:lumMod val="75000"/>
                        </a:srgbClr>
                      </a:solidFill>
                      <a:prstDash val="solid"/>
                      <a:round/>
                      <a:headEnd type="none" w="med" len="med"/>
                      <a:tailEnd type="none" w="med" len="med"/>
                    </a:lnT>
                    <a:lnB w="9525" cap="flat" cmpd="sng" algn="ctr">
                      <a:solidFill>
                        <a:srgbClr val="E7E6E6">
                          <a:lumMod val="75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tcPr>
                </a:tc>
                <a:tc hMerge="1">
                  <a:txBody>
                    <a:bodyPr/>
                    <a:lstStyle/>
                    <a:p>
                      <a:endParaRPr kumimoji="1" lang="ja-JP" altLang="en-US"/>
                    </a:p>
                  </a:txBody>
                  <a:tcPr>
                    <a:lnL w="9525" cap="flat" cmpd="sng" algn="ctr">
                      <a:solidFill>
                        <a:srgbClr val="E7E6E6">
                          <a:lumMod val="75000"/>
                        </a:srgbClr>
                      </a:solidFill>
                      <a:prstDash val="solid"/>
                      <a:round/>
                      <a:headEnd type="none" w="med" len="med"/>
                      <a:tailEnd type="none" w="med" len="med"/>
                    </a:ln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62558439"/>
                  </a:ext>
                </a:extLst>
              </a:tr>
            </a:tbl>
          </a:graphicData>
        </a:graphic>
      </p:graphicFrame>
      <p:sp>
        <p:nvSpPr>
          <p:cNvPr id="11" name="AutoShape 10">
            <a:extLst>
              <a:ext uri="{FF2B5EF4-FFF2-40B4-BE49-F238E27FC236}">
                <a16:creationId xmlns:a16="http://schemas.microsoft.com/office/drawing/2014/main" id="{3D61927F-5E57-A2DD-54DD-36C7C1937D22}"/>
              </a:ext>
            </a:extLst>
          </p:cNvPr>
          <p:cNvSpPr>
            <a:spLocks noChangeArrowheads="1"/>
          </p:cNvSpPr>
          <p:nvPr/>
        </p:nvSpPr>
        <p:spPr bwMode="auto">
          <a:xfrm>
            <a:off x="5261313" y="1019867"/>
            <a:ext cx="6764694" cy="305366"/>
          </a:xfrm>
          <a:prstGeom prst="roundRect">
            <a:avLst>
              <a:gd name="adj" fmla="val 0"/>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具体的な実証名を記載ください（例）水空合体ドローンの飛行実証、〇〇発電の実証・・・</a:t>
            </a:r>
            <a:endPar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endParaRPr>
          </a:p>
        </p:txBody>
      </p:sp>
      <p:sp>
        <p:nvSpPr>
          <p:cNvPr id="12" name="AutoShape 10">
            <a:extLst>
              <a:ext uri="{FF2B5EF4-FFF2-40B4-BE49-F238E27FC236}">
                <a16:creationId xmlns:a16="http://schemas.microsoft.com/office/drawing/2014/main" id="{4038F15D-256A-E789-F215-7CAC989A56E0}"/>
              </a:ext>
            </a:extLst>
          </p:cNvPr>
          <p:cNvSpPr>
            <a:spLocks noChangeArrowheads="1"/>
          </p:cNvSpPr>
          <p:nvPr/>
        </p:nvSpPr>
        <p:spPr bwMode="auto">
          <a:xfrm>
            <a:off x="0" y="1345469"/>
            <a:ext cx="2563825" cy="547208"/>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実証場所について、（　）内に○を記載ください（</a:t>
            </a:r>
            <a:r>
              <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1</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か所のみ）</a:t>
            </a:r>
            <a:endPar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endParaRPr>
          </a:p>
        </p:txBody>
      </p:sp>
      <p:sp>
        <p:nvSpPr>
          <p:cNvPr id="13" name="AutoShape 10">
            <a:extLst>
              <a:ext uri="{FF2B5EF4-FFF2-40B4-BE49-F238E27FC236}">
                <a16:creationId xmlns:a16="http://schemas.microsoft.com/office/drawing/2014/main" id="{7794A447-8C4F-F656-53CA-3D3AB0101D56}"/>
              </a:ext>
            </a:extLst>
          </p:cNvPr>
          <p:cNvSpPr>
            <a:spLocks noChangeArrowheads="1"/>
          </p:cNvSpPr>
          <p:nvPr/>
        </p:nvSpPr>
        <p:spPr bwMode="auto">
          <a:xfrm>
            <a:off x="2563825" y="4431343"/>
            <a:ext cx="9167148" cy="828000"/>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360561" marR="0" lvl="0" indent="-285750" algn="l" defTabSz="37147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整合性</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を具体的に記載ください（</a:t>
            </a: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公募要領</a:t>
            </a:r>
            <a:r>
              <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5</a:t>
            </a: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a:t>
            </a:r>
            <a:r>
              <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3</a:t>
            </a: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）評価基準</a:t>
            </a:r>
            <a:r>
              <a:rPr lang="ja-JP" altLang="en-US" sz="1400" kern="0" dirty="0">
                <a:solidFill>
                  <a:srgbClr val="000000"/>
                </a:solidFill>
                <a:latin typeface="Meiryo UI" panose="020B0604030504040204" pitchFamily="50" charset="-128"/>
                <a:ea typeface="Meiryo UI"/>
              </a:rPr>
              <a:t>②</a:t>
            </a: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a:t>
            </a: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endParaRPr>
          </a:p>
          <a:p>
            <a:pPr marL="817761" marR="0" lvl="1" indent="-285750" algn="l" defTabSz="371475"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記載例：本実証はベイエリアにおけるグリーン水素の製造と供給体制の構築を目指す取組であり、東京ベイ</a:t>
            </a:r>
            <a:r>
              <a:rPr kumimoji="1" lang="en-US" altLang="ja-JP" sz="1400" b="0" i="0" u="none" strike="noStrike" kern="0" cap="none" spc="0" normalizeH="0" baseline="0" noProof="0" dirty="0" err="1">
                <a:ln>
                  <a:noFill/>
                </a:ln>
                <a:solidFill>
                  <a:srgbClr val="000000"/>
                </a:solidFill>
                <a:effectLst/>
                <a:uLnTx/>
                <a:uFillTx/>
                <a:latin typeface="Meiryo UI" panose="020B0604030504040204" pitchFamily="50" charset="-128"/>
                <a:ea typeface="Meiryo UI"/>
                <a:cs typeface="+mn-cs"/>
              </a:rPr>
              <a:t>eSG</a:t>
            </a: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プロジェクトで</a:t>
            </a:r>
            <a:r>
              <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2035</a:t>
            </a:r>
            <a:r>
              <a:rPr kumimoji="1"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年の目標に掲げられている再生可能エネルギーの導入によるエネルギー自給率の向上に資する内容である</a:t>
            </a:r>
            <a:endParaRPr kumimoji="1"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endParaRPr>
          </a:p>
        </p:txBody>
      </p:sp>
      <p:sp>
        <p:nvSpPr>
          <p:cNvPr id="10" name="AutoShape 10">
            <a:extLst>
              <a:ext uri="{FF2B5EF4-FFF2-40B4-BE49-F238E27FC236}">
                <a16:creationId xmlns:a16="http://schemas.microsoft.com/office/drawing/2014/main" id="{85A00844-E0FB-5151-1E0B-1A190824837C}"/>
              </a:ext>
            </a:extLst>
          </p:cNvPr>
          <p:cNvSpPr>
            <a:spLocks noChangeArrowheads="1"/>
          </p:cNvSpPr>
          <p:nvPr/>
        </p:nvSpPr>
        <p:spPr bwMode="auto">
          <a:xfrm>
            <a:off x="8238931" y="3322222"/>
            <a:ext cx="3878213" cy="415212"/>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代表事業者が設立</a:t>
            </a:r>
            <a:r>
              <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10</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年未満のスタートアップ企業の場合、代表事業者のみでも応募可能です</a:t>
            </a:r>
            <a:endPar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endParaRPr>
          </a:p>
        </p:txBody>
      </p:sp>
      <p:graphicFrame>
        <p:nvGraphicFramePr>
          <p:cNvPr id="15" name="Group 72">
            <a:extLst>
              <a:ext uri="{FF2B5EF4-FFF2-40B4-BE49-F238E27FC236}">
                <a16:creationId xmlns:a16="http://schemas.microsoft.com/office/drawing/2014/main" id="{552B9FF0-14B6-6B1D-5F1E-3CE51D4C8AFE}"/>
              </a:ext>
            </a:extLst>
          </p:cNvPr>
          <p:cNvGraphicFramePr>
            <a:graphicFrameLocks noGrp="1"/>
          </p:cNvGraphicFramePr>
          <p:nvPr/>
        </p:nvGraphicFramePr>
        <p:xfrm>
          <a:off x="336101" y="5712090"/>
          <a:ext cx="5634973" cy="1063485"/>
        </p:xfrm>
        <a:graphic>
          <a:graphicData uri="http://schemas.openxmlformats.org/drawingml/2006/table">
            <a:tbl>
              <a:tblPr/>
              <a:tblGrid>
                <a:gridCol w="495843">
                  <a:extLst>
                    <a:ext uri="{9D8B030D-6E8A-4147-A177-3AD203B41FA5}">
                      <a16:colId xmlns:a16="http://schemas.microsoft.com/office/drawing/2014/main" val="398132584"/>
                    </a:ext>
                  </a:extLst>
                </a:gridCol>
                <a:gridCol w="1337667">
                  <a:extLst>
                    <a:ext uri="{9D8B030D-6E8A-4147-A177-3AD203B41FA5}">
                      <a16:colId xmlns:a16="http://schemas.microsoft.com/office/drawing/2014/main" val="20002"/>
                    </a:ext>
                  </a:extLst>
                </a:gridCol>
                <a:gridCol w="1239607">
                  <a:extLst>
                    <a:ext uri="{9D8B030D-6E8A-4147-A177-3AD203B41FA5}">
                      <a16:colId xmlns:a16="http://schemas.microsoft.com/office/drawing/2014/main" val="75540912"/>
                    </a:ext>
                  </a:extLst>
                </a:gridCol>
                <a:gridCol w="785085">
                  <a:extLst>
                    <a:ext uri="{9D8B030D-6E8A-4147-A177-3AD203B41FA5}">
                      <a16:colId xmlns:a16="http://schemas.microsoft.com/office/drawing/2014/main" val="3146155204"/>
                    </a:ext>
                  </a:extLst>
                </a:gridCol>
                <a:gridCol w="1776771">
                  <a:extLst>
                    <a:ext uri="{9D8B030D-6E8A-4147-A177-3AD203B41FA5}">
                      <a16:colId xmlns:a16="http://schemas.microsoft.com/office/drawing/2014/main" val="20003"/>
                    </a:ext>
                  </a:extLst>
                </a:gridCol>
              </a:tblGrid>
              <a:tr h="250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No.</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担当者の役割</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企業名</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en-US" altLang="ja-JP"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SU</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には★）</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業務の概要</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extLst>
                  <a:ext uri="{0D108BD9-81ED-4DB2-BD59-A6C34878D82A}">
                    <a16:rowId xmlns:a16="http://schemas.microsoft.com/office/drawing/2014/main" val="10000"/>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１</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プロジェクト責任者</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1050">
                          <a:solidFill>
                            <a:srgbClr val="000000"/>
                          </a:solidFill>
                          <a:latin typeface="Meiryo UI" panose="020B0604030504040204" pitchFamily="50" charset="-128"/>
                          <a:ea typeface="Meiryo UI" panose="020B0604030504040204" pitchFamily="50" charset="-128"/>
                        </a:rPr>
                        <a:t>株式会社</a:t>
                      </a: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全体管理</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２</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XXXX</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ja-JP" altLang="en-US" sz="1050">
                          <a:solidFill>
                            <a:srgbClr val="000000"/>
                          </a:solidFill>
                          <a:latin typeface="Meiryo UI" panose="020B0604030504040204" pitchFamily="50" charset="-128"/>
                          <a:ea typeface="Meiryo UI" panose="020B0604030504040204" pitchFamily="50" charset="-128"/>
                        </a:rPr>
                        <a:t>株式会社</a:t>
                      </a: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050" err="1">
                          <a:solidFill>
                            <a:srgbClr val="000000"/>
                          </a:solidFill>
                          <a:latin typeface="Meiryo UI" panose="020B0604030504040204" pitchFamily="50" charset="-128"/>
                          <a:ea typeface="Meiryo UI" panose="020B0604030504040204" pitchFamily="50" charset="-128"/>
                        </a:rPr>
                        <a:t>xxxx</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XXX</a:t>
                      </a:r>
                      <a:r>
                        <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の実施</a:t>
                      </a: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3</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6" name="Group 72">
            <a:extLst>
              <a:ext uri="{FF2B5EF4-FFF2-40B4-BE49-F238E27FC236}">
                <a16:creationId xmlns:a16="http://schemas.microsoft.com/office/drawing/2014/main" id="{580DBED4-3E0F-01F6-2A36-8BB7F532E859}"/>
              </a:ext>
            </a:extLst>
          </p:cNvPr>
          <p:cNvGraphicFramePr>
            <a:graphicFrameLocks noGrp="1"/>
          </p:cNvGraphicFramePr>
          <p:nvPr/>
        </p:nvGraphicFramePr>
        <p:xfrm>
          <a:off x="5971075" y="5712091"/>
          <a:ext cx="5759899" cy="1053026"/>
        </p:xfrm>
        <a:graphic>
          <a:graphicData uri="http://schemas.openxmlformats.org/drawingml/2006/table">
            <a:tbl>
              <a:tblPr/>
              <a:tblGrid>
                <a:gridCol w="506836">
                  <a:extLst>
                    <a:ext uri="{9D8B030D-6E8A-4147-A177-3AD203B41FA5}">
                      <a16:colId xmlns:a16="http://schemas.microsoft.com/office/drawing/2014/main" val="398132584"/>
                    </a:ext>
                  </a:extLst>
                </a:gridCol>
                <a:gridCol w="1367323">
                  <a:extLst>
                    <a:ext uri="{9D8B030D-6E8A-4147-A177-3AD203B41FA5}">
                      <a16:colId xmlns:a16="http://schemas.microsoft.com/office/drawing/2014/main" val="20002"/>
                    </a:ext>
                  </a:extLst>
                </a:gridCol>
                <a:gridCol w="1267089">
                  <a:extLst>
                    <a:ext uri="{9D8B030D-6E8A-4147-A177-3AD203B41FA5}">
                      <a16:colId xmlns:a16="http://schemas.microsoft.com/office/drawing/2014/main" val="75540912"/>
                    </a:ext>
                  </a:extLst>
                </a:gridCol>
                <a:gridCol w="802490">
                  <a:extLst>
                    <a:ext uri="{9D8B030D-6E8A-4147-A177-3AD203B41FA5}">
                      <a16:colId xmlns:a16="http://schemas.microsoft.com/office/drawing/2014/main" val="3146155204"/>
                    </a:ext>
                  </a:extLst>
                </a:gridCol>
                <a:gridCol w="1816161">
                  <a:extLst>
                    <a:ext uri="{9D8B030D-6E8A-4147-A177-3AD203B41FA5}">
                      <a16:colId xmlns:a16="http://schemas.microsoft.com/office/drawing/2014/main" val="20003"/>
                    </a:ext>
                  </a:extLst>
                </a:gridCol>
              </a:tblGrid>
              <a:tr h="2505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No.</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担当者の役割</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企業名</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a:t>
                      </a:r>
                      <a:r>
                        <a:rPr kumimoji="0" lang="en-US" altLang="ja-JP"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SU</a:t>
                      </a:r>
                      <a:r>
                        <a:rPr kumimoji="0" lang="ja-JP" altLang="en-US" sz="80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には★）</a:t>
                      </a:r>
                      <a:endPar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担当者</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ja-JP" altLang="en-US" sz="1050" b="1" i="0" u="none" strike="noStrike" cap="none" normalizeH="0" baseline="0">
                          <a:ln>
                            <a:noFill/>
                          </a:ln>
                          <a:solidFill>
                            <a:schemeClr val="bg1"/>
                          </a:solidFill>
                          <a:effectLst/>
                          <a:latin typeface="Meiryo UI" panose="020B0604030504040204" pitchFamily="50" charset="-128"/>
                          <a:ea typeface="Meiryo UI" panose="020B0604030504040204" pitchFamily="50" charset="-128"/>
                        </a:rPr>
                        <a:t>業務の概要</a:t>
                      </a: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solidFill>
                      <a:sysClr val="window" lastClr="FFFFFF">
                        <a:lumMod val="50000"/>
                      </a:sysClr>
                    </a:solidFill>
                  </a:tcPr>
                </a:tc>
                <a:extLst>
                  <a:ext uri="{0D108BD9-81ED-4DB2-BD59-A6C34878D82A}">
                    <a16:rowId xmlns:a16="http://schemas.microsoft.com/office/drawing/2014/main" val="10000"/>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4</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0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5</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02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rPr>
                        <a:t>6</a:t>
                      </a: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ja-JP" altLang="en-US"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tc>
                  <a:txBody>
                    <a:bodyPr/>
                    <a:lstStyle>
                      <a:lvl1pPr marL="0" algn="l" defTabSz="609555" rtl="0" eaLnBrk="1" latinLnBrk="0" hangingPunct="1">
                        <a:defRPr kumimoji="1" sz="2400" kern="1200">
                          <a:solidFill>
                            <a:schemeClr val="tx1"/>
                          </a:solidFill>
                          <a:latin typeface="Calibri" panose="020F0502020204030204"/>
                        </a:defRPr>
                      </a:lvl1pPr>
                      <a:lvl2pPr marL="609555" algn="l" defTabSz="609555" rtl="0" eaLnBrk="1" latinLnBrk="0" hangingPunct="1">
                        <a:defRPr kumimoji="1" sz="2400" kern="1200">
                          <a:solidFill>
                            <a:schemeClr val="tx1"/>
                          </a:solidFill>
                          <a:latin typeface="Calibri" panose="020F0502020204030204"/>
                        </a:defRPr>
                      </a:lvl2pPr>
                      <a:lvl3pPr marL="1219110" algn="l" defTabSz="609555" rtl="0" eaLnBrk="1" latinLnBrk="0" hangingPunct="1">
                        <a:defRPr kumimoji="1" sz="2400" kern="1200">
                          <a:solidFill>
                            <a:schemeClr val="tx1"/>
                          </a:solidFill>
                          <a:latin typeface="Calibri" panose="020F0502020204030204"/>
                        </a:defRPr>
                      </a:lvl3pPr>
                      <a:lvl4pPr marL="1828664" algn="l" defTabSz="609555" rtl="0" eaLnBrk="1" latinLnBrk="0" hangingPunct="1">
                        <a:defRPr kumimoji="1" sz="2400" kern="1200">
                          <a:solidFill>
                            <a:schemeClr val="tx1"/>
                          </a:solidFill>
                          <a:latin typeface="Calibri" panose="020F0502020204030204"/>
                        </a:defRPr>
                      </a:lvl4pPr>
                      <a:lvl5pPr marL="2438218" algn="l" defTabSz="609555" rtl="0" eaLnBrk="1" latinLnBrk="0" hangingPunct="1">
                        <a:defRPr kumimoji="1" sz="2400" kern="1200">
                          <a:solidFill>
                            <a:schemeClr val="tx1"/>
                          </a:solidFill>
                          <a:latin typeface="Calibri" panose="020F0502020204030204"/>
                        </a:defRPr>
                      </a:lvl5pPr>
                      <a:lvl6pPr marL="3047772" algn="l" defTabSz="609555" rtl="0" eaLnBrk="1" latinLnBrk="0" hangingPunct="1">
                        <a:defRPr kumimoji="1" sz="2400" kern="1200">
                          <a:solidFill>
                            <a:schemeClr val="tx1"/>
                          </a:solidFill>
                          <a:latin typeface="Calibri" panose="020F0502020204030204"/>
                        </a:defRPr>
                      </a:lvl6pPr>
                      <a:lvl7pPr marL="3657327" algn="l" defTabSz="609555" rtl="0" eaLnBrk="1" latinLnBrk="0" hangingPunct="1">
                        <a:defRPr kumimoji="1" sz="2400" kern="1200">
                          <a:solidFill>
                            <a:schemeClr val="tx1"/>
                          </a:solidFill>
                          <a:latin typeface="Calibri" panose="020F0502020204030204"/>
                        </a:defRPr>
                      </a:lvl7pPr>
                      <a:lvl8pPr marL="4266880" algn="l" defTabSz="609555" rtl="0" eaLnBrk="1" latinLnBrk="0" hangingPunct="1">
                        <a:defRPr kumimoji="1" sz="2400" kern="1200">
                          <a:solidFill>
                            <a:schemeClr val="tx1"/>
                          </a:solidFill>
                          <a:latin typeface="Calibri" panose="020F0502020204030204"/>
                        </a:defRPr>
                      </a:lvl8pPr>
                      <a:lvl9pPr marL="4876435" algn="l" defTabSz="609555" rtl="0" eaLnBrk="1" latinLnBrk="0" hangingPunct="1">
                        <a:defRPr kumimoji="1" sz="2400" kern="1200">
                          <a:solidFill>
                            <a:schemeClr val="tx1"/>
                          </a:solidFill>
                          <a:latin typeface="Calibri" panose="020F0502020204030204"/>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0" i="0" u="none" strike="noStrike" cap="none" normalizeH="0" baseline="0">
                        <a:ln>
                          <a:noFill/>
                        </a:ln>
                        <a:solidFill>
                          <a:schemeClr val="tx1"/>
                        </a:solidFill>
                        <a:effectLst/>
                        <a:latin typeface="Meiryo UI" panose="020B0604030504040204" pitchFamily="50" charset="-128"/>
                        <a:ea typeface="Meiryo UI" panose="020B0604030504040204" pitchFamily="50" charset="-128"/>
                      </a:endParaRPr>
                    </a:p>
                  </a:txBody>
                  <a:tcPr anchor="ctr" horzOverflow="overflow">
                    <a:lnL w="12700" cap="flat" cmpd="sng" algn="ctr">
                      <a:solidFill>
                        <a:sysClr val="window" lastClr="FFFFFF">
                          <a:lumMod val="85000"/>
                        </a:sysClr>
                      </a:solidFill>
                      <a:prstDash val="solid"/>
                      <a:round/>
                      <a:headEnd type="none" w="med" len="med"/>
                      <a:tailEnd type="none" w="med" len="med"/>
                    </a:lnL>
                    <a:lnR w="12700" cap="flat" cmpd="sng" algn="ctr">
                      <a:solidFill>
                        <a:sysClr val="window" lastClr="FFFFFF">
                          <a:lumMod val="85000"/>
                        </a:sysClr>
                      </a:solidFill>
                      <a:prstDash val="solid"/>
                      <a:round/>
                      <a:headEnd type="none" w="med" len="med"/>
                      <a:tailEnd type="none" w="med" len="med"/>
                    </a:lnR>
                    <a:lnT w="12700" cap="flat" cmpd="sng" algn="ctr">
                      <a:solidFill>
                        <a:sysClr val="window" lastClr="FFFFFF">
                          <a:lumMod val="85000"/>
                        </a:sysClr>
                      </a:solidFill>
                      <a:prstDash val="solid"/>
                      <a:round/>
                      <a:headEnd type="none" w="med" len="med"/>
                      <a:tailEnd type="none" w="med" len="med"/>
                    </a:lnT>
                    <a:lnB w="12700" cap="flat" cmpd="sng" algn="ctr">
                      <a:solidFill>
                        <a:sysClr val="window" lastClr="FFFFFF">
                          <a:lumMod val="85000"/>
                        </a:sys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7" name="正方形/長方形 16">
            <a:extLst>
              <a:ext uri="{FF2B5EF4-FFF2-40B4-BE49-F238E27FC236}">
                <a16:creationId xmlns:a16="http://schemas.microsoft.com/office/drawing/2014/main" id="{A70CA5A1-E530-B953-16CA-7847DD8AC4F4}"/>
              </a:ext>
            </a:extLst>
          </p:cNvPr>
          <p:cNvSpPr/>
          <p:nvPr/>
        </p:nvSpPr>
        <p:spPr>
          <a:xfrm>
            <a:off x="336101" y="5435544"/>
            <a:ext cx="2145842" cy="199071"/>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FFFFFF"/>
                </a:solidFill>
                <a:effectLst/>
                <a:uLnTx/>
                <a:uFillTx/>
                <a:latin typeface="Arial"/>
                <a:ea typeface="Meiryo UI"/>
                <a:cs typeface="+mn-cs"/>
              </a:rPr>
              <a:t>役割分担</a:t>
            </a:r>
            <a:endPar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9" name="AutoShape 10">
            <a:extLst>
              <a:ext uri="{FF2B5EF4-FFF2-40B4-BE49-F238E27FC236}">
                <a16:creationId xmlns:a16="http://schemas.microsoft.com/office/drawing/2014/main" id="{007821BC-2DBF-7495-24B5-5BCBB241702C}"/>
              </a:ext>
            </a:extLst>
          </p:cNvPr>
          <p:cNvSpPr>
            <a:spLocks noChangeArrowheads="1"/>
          </p:cNvSpPr>
          <p:nvPr/>
        </p:nvSpPr>
        <p:spPr bwMode="auto">
          <a:xfrm>
            <a:off x="2540564" y="5415399"/>
            <a:ext cx="3818455" cy="239359"/>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プロジェクトの実施における役割分担を記載ください</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endParaRPr>
          </a:p>
        </p:txBody>
      </p:sp>
      <p:sp>
        <p:nvSpPr>
          <p:cNvPr id="3" name="AutoShape 10">
            <a:extLst>
              <a:ext uri="{FF2B5EF4-FFF2-40B4-BE49-F238E27FC236}">
                <a16:creationId xmlns:a16="http://schemas.microsoft.com/office/drawing/2014/main" id="{C2A38509-A0CA-2EAF-CBC7-76678A2F5670}"/>
              </a:ext>
            </a:extLst>
          </p:cNvPr>
          <p:cNvSpPr>
            <a:spLocks noChangeArrowheads="1"/>
          </p:cNvSpPr>
          <p:nvPr/>
        </p:nvSpPr>
        <p:spPr bwMode="auto">
          <a:xfrm>
            <a:off x="8238931" y="2463076"/>
            <a:ext cx="3878213" cy="415212"/>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今後、プロジェクトサポート型への応募も予定している場合は「有</a:t>
            </a:r>
            <a:r>
              <a:rPr kumimoji="0" lang="ja-JP" altLang="en-US" sz="1400" kern="0" dirty="0">
                <a:solidFill>
                  <a:srgbClr val="000000"/>
                </a:solidFill>
                <a:latin typeface="Meiryo UI" panose="020B0604030504040204" pitchFamily="50" charset="-128"/>
                <a:ea typeface="Meiryo UI"/>
              </a:rPr>
              <a:t>（　）」に○を記載ください</a:t>
            </a:r>
            <a:endPar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218237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463CA-8270-8F40-E668-2A0035249CA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EDAA61-8BA7-7B8A-3115-C095A3D69026}"/>
              </a:ext>
            </a:extLst>
          </p:cNvPr>
          <p:cNvSpPr>
            <a:spLocks noGrp="1"/>
          </p:cNvSpPr>
          <p:nvPr>
            <p:ph type="title"/>
          </p:nvPr>
        </p:nvSpPr>
        <p:spPr>
          <a:xfrm>
            <a:off x="336000" y="0"/>
            <a:ext cx="11520000" cy="864973"/>
          </a:xfrm>
        </p:spPr>
        <p:txBody>
          <a:bodyPr/>
          <a:lstStyle/>
          <a:p>
            <a:r>
              <a:rPr lang="en-US" altLang="ja-JP" dirty="0"/>
              <a:t>【</a:t>
            </a:r>
            <a:r>
              <a:rPr lang="ja-JP" altLang="en-US" dirty="0"/>
              <a:t>取組の詳細</a:t>
            </a:r>
            <a:r>
              <a:rPr lang="en-US" altLang="ja-JP" dirty="0"/>
              <a:t>】</a:t>
            </a:r>
            <a:br>
              <a:rPr lang="en-US" altLang="ja-JP" dirty="0"/>
            </a:br>
            <a:r>
              <a:rPr lang="en-US" altLang="ja-JP" b="1" dirty="0"/>
              <a:t>XXXXXX</a:t>
            </a:r>
            <a:r>
              <a:rPr lang="ja-JP" altLang="en-US" dirty="0"/>
              <a:t>（実証名を記載）</a:t>
            </a:r>
            <a:endParaRPr kumimoji="1" lang="ja-JP" altLang="en-US" dirty="0"/>
          </a:p>
        </p:txBody>
      </p:sp>
      <p:sp>
        <p:nvSpPr>
          <p:cNvPr id="8" name="正方形/長方形 7">
            <a:extLst>
              <a:ext uri="{FF2B5EF4-FFF2-40B4-BE49-F238E27FC236}">
                <a16:creationId xmlns:a16="http://schemas.microsoft.com/office/drawing/2014/main" id="{81B0166E-C548-D241-066C-AEB11233CE5A}"/>
              </a:ext>
            </a:extLst>
          </p:cNvPr>
          <p:cNvSpPr/>
          <p:nvPr/>
        </p:nvSpPr>
        <p:spPr>
          <a:xfrm>
            <a:off x="143285" y="4548435"/>
            <a:ext cx="11800423" cy="2105562"/>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 name="AutoShape 10">
            <a:extLst>
              <a:ext uri="{FF2B5EF4-FFF2-40B4-BE49-F238E27FC236}">
                <a16:creationId xmlns:a16="http://schemas.microsoft.com/office/drawing/2014/main" id="{B3FC9E82-139C-ABBB-B770-473DE1D13A54}"/>
              </a:ext>
            </a:extLst>
          </p:cNvPr>
          <p:cNvSpPr>
            <a:spLocks noChangeArrowheads="1"/>
          </p:cNvSpPr>
          <p:nvPr/>
        </p:nvSpPr>
        <p:spPr bwMode="auto">
          <a:xfrm>
            <a:off x="7440000" y="144486"/>
            <a:ext cx="4752000" cy="288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提案内容のまとめがこの</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1</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ページで分かるように</a:t>
            </a:r>
            <a:r>
              <a:rPr kumimoji="0" lang="ja-JP" altLang="en-US"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rPr>
              <a:t>記載してください</a:t>
            </a:r>
            <a:endParaRPr kumimoji="0" lang="en-US" altLang="ja-JP" sz="1400" b="0" i="0" u="none" strike="noStrike" kern="0" cap="none" spc="0" normalizeH="0" baseline="0" noProof="0">
              <a:ln>
                <a:noFill/>
              </a:ln>
              <a:solidFill>
                <a:srgbClr val="000000"/>
              </a:solidFill>
              <a:effectLst/>
              <a:uLnTx/>
              <a:uFillTx/>
              <a:latin typeface="Meiryo UI" panose="020B0604030504040204" pitchFamily="50" charset="-128"/>
              <a:ea typeface="Meiryo UI"/>
              <a:cs typeface="+mn-cs"/>
            </a:endParaRPr>
          </a:p>
        </p:txBody>
      </p:sp>
      <p:sp>
        <p:nvSpPr>
          <p:cNvPr id="20" name="AutoShape 10">
            <a:extLst>
              <a:ext uri="{FF2B5EF4-FFF2-40B4-BE49-F238E27FC236}">
                <a16:creationId xmlns:a16="http://schemas.microsoft.com/office/drawing/2014/main" id="{4DA0639A-DBE8-5FA0-0E80-070359A24956}"/>
              </a:ext>
            </a:extLst>
          </p:cNvPr>
          <p:cNvSpPr>
            <a:spLocks noChangeArrowheads="1"/>
          </p:cNvSpPr>
          <p:nvPr/>
        </p:nvSpPr>
        <p:spPr bwMode="auto">
          <a:xfrm>
            <a:off x="231204" y="1576670"/>
            <a:ext cx="5944165" cy="432000"/>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「目的」は、実証期間中に実現を目指す達成目的として記載してください</a:t>
            </a:r>
            <a:endParaRPr kumimoji="0" lang="en-US" altLang="ja-JP" sz="1400" kern="0" dirty="0">
              <a:solidFill>
                <a:srgbClr val="FF0000"/>
              </a:solidFill>
              <a:latin typeface="Meiryo UI" panose="020B0604030504040204" pitchFamily="50" charset="-128"/>
              <a:ea typeface="Meiryo UI"/>
            </a:endParaRPr>
          </a:p>
        </p:txBody>
      </p:sp>
      <p:sp>
        <p:nvSpPr>
          <p:cNvPr id="22" name="AutoShape 10">
            <a:extLst>
              <a:ext uri="{FF2B5EF4-FFF2-40B4-BE49-F238E27FC236}">
                <a16:creationId xmlns:a16="http://schemas.microsoft.com/office/drawing/2014/main" id="{CEBA2002-A6D2-B308-F59F-9FEA7DC059A6}"/>
              </a:ext>
            </a:extLst>
          </p:cNvPr>
          <p:cNvSpPr>
            <a:spLocks noChangeArrowheads="1"/>
          </p:cNvSpPr>
          <p:nvPr/>
        </p:nvSpPr>
        <p:spPr bwMode="auto">
          <a:xfrm>
            <a:off x="239641" y="4843872"/>
            <a:ext cx="11607710" cy="1443790"/>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360561" indent="-285750" defTabSz="371475">
              <a:buFont typeface="Arial" panose="020B0604020202020204" pitchFamily="34" charset="0"/>
              <a:buChar char="•"/>
            </a:pPr>
            <a:r>
              <a:rPr kumimoji="0" lang="ja-JP" altLang="en-US" sz="1400" kern="0" dirty="0">
                <a:latin typeface="Meiryo UI" panose="020B0604030504040204" pitchFamily="50" charset="-128"/>
              </a:rPr>
              <a:t>本実証において、どのようにフィールドを活用し、どのような取り組みを行うかなど</a:t>
            </a:r>
            <a:r>
              <a:rPr kumimoji="0" lang="ja-JP" altLang="en-US" sz="1400" b="1" kern="0" dirty="0">
                <a:latin typeface="Meiryo UI" panose="020B0604030504040204" pitchFamily="50" charset="-128"/>
              </a:rPr>
              <a:t>実証の具体的な取組内容</a:t>
            </a:r>
            <a:r>
              <a:rPr kumimoji="0" lang="ja-JP" altLang="en-US" sz="1400" kern="0" dirty="0">
                <a:latin typeface="Meiryo UI" panose="020B0604030504040204" pitchFamily="50" charset="-128"/>
              </a:rPr>
              <a:t>について記載ください</a:t>
            </a:r>
            <a:endParaRPr kumimoji="0" lang="en-US" altLang="ja-JP" sz="1400" kern="0" dirty="0">
              <a:latin typeface="Meiryo UI" panose="020B0604030504040204" pitchFamily="50" charset="-128"/>
            </a:endParaRPr>
          </a:p>
          <a:p>
            <a:pPr marL="360561" indent="-285750" defTabSz="371475">
              <a:buFont typeface="Arial" panose="020B0604020202020204" pitchFamily="34" charset="0"/>
              <a:buChar char="•"/>
            </a:pPr>
            <a:r>
              <a:rPr kumimoji="0" lang="ja-JP" altLang="en-US" sz="1400" kern="0" dirty="0">
                <a:latin typeface="Meiryo UI" panose="020B0604030504040204" pitchFamily="50" charset="-128"/>
              </a:rPr>
              <a:t>また、</a:t>
            </a:r>
            <a:r>
              <a:rPr kumimoji="0" lang="ja-JP" altLang="en-US" sz="1400" b="1" kern="0" dirty="0">
                <a:latin typeface="Meiryo UI" panose="020B0604030504040204" pitchFamily="50" charset="-128"/>
              </a:rPr>
              <a:t>技術の新規性・優位性</a:t>
            </a:r>
            <a:r>
              <a:rPr kumimoji="0" lang="ja-JP" altLang="en-US" sz="1400" kern="0" dirty="0">
                <a:latin typeface="Meiryo UI" panose="020B0604030504040204" pitchFamily="50" charset="-128"/>
              </a:rPr>
              <a:t>について言及してください（</a:t>
            </a:r>
            <a:r>
              <a:rPr lang="ja-JP" altLang="en-US" sz="1400" kern="0" dirty="0">
                <a:latin typeface="Meiryo UI" panose="020B0604030504040204" pitchFamily="50" charset="-128"/>
              </a:rPr>
              <a:t>公募要領</a:t>
            </a:r>
            <a:r>
              <a:rPr lang="en-US" altLang="ja-JP" sz="1400" kern="0" dirty="0">
                <a:latin typeface="Meiryo UI" panose="020B0604030504040204" pitchFamily="50" charset="-128"/>
              </a:rPr>
              <a:t>5</a:t>
            </a:r>
            <a:r>
              <a:rPr lang="ja-JP" altLang="en-US" sz="1400" kern="0" dirty="0">
                <a:latin typeface="Meiryo UI" panose="020B0604030504040204" pitchFamily="50" charset="-128"/>
              </a:rPr>
              <a:t>（</a:t>
            </a:r>
            <a:r>
              <a:rPr lang="en-US" altLang="ja-JP" sz="1400" kern="0" dirty="0">
                <a:latin typeface="Meiryo UI" panose="020B0604030504040204" pitchFamily="50" charset="-128"/>
              </a:rPr>
              <a:t>3</a:t>
            </a:r>
            <a:r>
              <a:rPr lang="ja-JP" altLang="en-US" sz="1400" kern="0" dirty="0">
                <a:latin typeface="Meiryo UI" panose="020B0604030504040204" pitchFamily="50" charset="-128"/>
              </a:rPr>
              <a:t>）評価基準④）</a:t>
            </a:r>
            <a:endParaRPr lang="en-US" altLang="ja-JP" sz="1400" kern="0" dirty="0">
              <a:latin typeface="Meiryo UI" panose="020B0604030504040204" pitchFamily="50" charset="-128"/>
            </a:endParaRPr>
          </a:p>
          <a:p>
            <a:pPr marL="817761" lvl="1" indent="-285750" defTabSz="371475">
              <a:buFont typeface="Wingdings" panose="05000000000000000000" pitchFamily="2" charset="2"/>
              <a:buChar char="ü"/>
            </a:pPr>
            <a:r>
              <a:rPr lang="ja-JP" altLang="en-US" sz="1400" kern="0" dirty="0">
                <a:latin typeface="Meiryo UI" panose="020B0604030504040204" pitchFamily="50" charset="-128"/>
              </a:rPr>
              <a:t>記載例：本実証で活用するグリーン水素の生成技術に係る一部技術は特許を取得しており、業界誌や新聞にも多く取り扱われるなど注目度も高く、本プロジェクトで提携する</a:t>
            </a:r>
            <a:r>
              <a:rPr lang="en-US" altLang="ja-JP" sz="1400" kern="0" dirty="0">
                <a:latin typeface="Meiryo UI" panose="020B0604030504040204" pitchFamily="50" charset="-128"/>
              </a:rPr>
              <a:t>A</a:t>
            </a:r>
            <a:r>
              <a:rPr lang="ja-JP" altLang="en-US" sz="1400" kern="0" dirty="0">
                <a:latin typeface="Meiryo UI" panose="020B0604030504040204" pitchFamily="50" charset="-128"/>
              </a:rPr>
              <a:t>社のグリーン水素の貯蔵技術と掛け合わせた実証が成功すれば日本初の試みであり、新規性・優位性ともに高い水準であると言える</a:t>
            </a:r>
            <a:endParaRPr lang="en-US" altLang="ja-JP" sz="1400" kern="0" dirty="0">
              <a:latin typeface="Meiryo UI" panose="020B0604030504040204" pitchFamily="50" charset="-128"/>
            </a:endParaRPr>
          </a:p>
        </p:txBody>
      </p:sp>
      <p:sp>
        <p:nvSpPr>
          <p:cNvPr id="17" name="正方形/長方形 16">
            <a:extLst>
              <a:ext uri="{FF2B5EF4-FFF2-40B4-BE49-F238E27FC236}">
                <a16:creationId xmlns:a16="http://schemas.microsoft.com/office/drawing/2014/main" id="{53368861-0D33-84BD-DC50-04FAD837303E}"/>
              </a:ext>
            </a:extLst>
          </p:cNvPr>
          <p:cNvSpPr/>
          <p:nvPr/>
        </p:nvSpPr>
        <p:spPr>
          <a:xfrm>
            <a:off x="143286" y="4328329"/>
            <a:ext cx="11800423" cy="288000"/>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400" b="1"/>
              <a:t>実証の内容</a:t>
            </a:r>
            <a:endPar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2" name="AutoShape 10">
            <a:extLst>
              <a:ext uri="{FF2B5EF4-FFF2-40B4-BE49-F238E27FC236}">
                <a16:creationId xmlns:a16="http://schemas.microsoft.com/office/drawing/2014/main" id="{21B910EC-DD4C-A67A-D473-236303F9ACEF}"/>
              </a:ext>
            </a:extLst>
          </p:cNvPr>
          <p:cNvSpPr>
            <a:spLocks noChangeArrowheads="1"/>
          </p:cNvSpPr>
          <p:nvPr/>
        </p:nvSpPr>
        <p:spPr bwMode="auto">
          <a:xfrm>
            <a:off x="213826" y="2860266"/>
            <a:ext cx="5978920" cy="1287478"/>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本フィールドを使用する</a:t>
            </a:r>
            <a:r>
              <a:rPr kumimoji="0" lang="ja-JP" altLang="en-US" sz="1400" b="1"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必要性・有用性</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を具体的に記載ください（公募要領</a:t>
            </a:r>
            <a:r>
              <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5</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a:t>
            </a:r>
            <a:r>
              <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3</a:t>
            </a: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）③評価基準を参照）</a:t>
            </a:r>
          </a:p>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solidFill>
                  <a:srgbClr val="000000"/>
                </a:solidFill>
                <a:effectLst/>
                <a:uLnTx/>
                <a:uFillTx/>
                <a:latin typeface="Meiryo UI" panose="020B0604030504040204" pitchFamily="50" charset="-128"/>
                <a:ea typeface="Meiryo UI"/>
                <a:cs typeface="+mn-cs"/>
              </a:rPr>
              <a:t>記載例：従前は内陸部において実証実験を継続してきたが、将来的な沿岸部での社会実装を見据えて、海の森水上競技場（陸上部）を試験環境とし、沿岸部特有のリスクおよび運用上の課題の特定と対策検討を行うため</a:t>
            </a:r>
          </a:p>
        </p:txBody>
      </p:sp>
      <p:cxnSp>
        <p:nvCxnSpPr>
          <p:cNvPr id="41" name="直線コネクタ 10">
            <a:extLst>
              <a:ext uri="{FF2B5EF4-FFF2-40B4-BE49-F238E27FC236}">
                <a16:creationId xmlns:a16="http://schemas.microsoft.com/office/drawing/2014/main" id="{BCAC3F5B-E78D-7883-D5C5-65F517744AB3}"/>
              </a:ext>
            </a:extLst>
          </p:cNvPr>
          <p:cNvCxnSpPr>
            <a:cxnSpLocks/>
          </p:cNvCxnSpPr>
          <p:nvPr/>
        </p:nvCxnSpPr>
        <p:spPr bwMode="auto">
          <a:xfrm>
            <a:off x="6662999" y="1140556"/>
            <a:ext cx="5280709"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44" name="Rectangle 5">
            <a:extLst>
              <a:ext uri="{FF2B5EF4-FFF2-40B4-BE49-F238E27FC236}">
                <a16:creationId xmlns:a16="http://schemas.microsoft.com/office/drawing/2014/main" id="{B1A3C766-7804-73F7-D976-418EB0FED4A2}"/>
              </a:ext>
            </a:extLst>
          </p:cNvPr>
          <p:cNvSpPr>
            <a:spLocks noChangeArrowheads="1"/>
          </p:cNvSpPr>
          <p:nvPr/>
        </p:nvSpPr>
        <p:spPr bwMode="auto">
          <a:xfrm>
            <a:off x="8075499" y="994976"/>
            <a:ext cx="2455709" cy="291159"/>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lvl="0" indent="0" algn="ctr" eaLnBrk="1" hangingPunct="1">
              <a:spcBef>
                <a:spcPct val="30000"/>
              </a:spcBef>
              <a:defRPr/>
            </a:pPr>
            <a:r>
              <a:rPr lang="ja-JP" altLang="en-US" sz="1400" b="1" dirty="0">
                <a:solidFill>
                  <a:srgbClr val="000000"/>
                </a:solidFill>
                <a:latin typeface="Meiryo UI" panose="020B0604030504040204" pitchFamily="50" charset="-128"/>
                <a:ea typeface="Meiryo UI" panose="020B0604030504040204" pitchFamily="50" charset="-128"/>
              </a:rPr>
              <a:t>実証の概念図</a:t>
            </a:r>
          </a:p>
        </p:txBody>
      </p:sp>
      <p:sp>
        <p:nvSpPr>
          <p:cNvPr id="46" name="正方形/長方形 45">
            <a:extLst>
              <a:ext uri="{FF2B5EF4-FFF2-40B4-BE49-F238E27FC236}">
                <a16:creationId xmlns:a16="http://schemas.microsoft.com/office/drawing/2014/main" id="{5E53B3A0-9925-FF8C-C76E-DE5552BE5835}"/>
              </a:ext>
            </a:extLst>
          </p:cNvPr>
          <p:cNvSpPr/>
          <p:nvPr/>
        </p:nvSpPr>
        <p:spPr>
          <a:xfrm>
            <a:off x="6663000" y="1292232"/>
            <a:ext cx="5280710" cy="290428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3" name="AutoShape 10">
            <a:extLst>
              <a:ext uri="{FF2B5EF4-FFF2-40B4-BE49-F238E27FC236}">
                <a16:creationId xmlns:a16="http://schemas.microsoft.com/office/drawing/2014/main" id="{C1A2F62D-505E-13BB-4656-7D011D4D94C7}"/>
              </a:ext>
            </a:extLst>
          </p:cNvPr>
          <p:cNvSpPr>
            <a:spLocks noChangeArrowheads="1"/>
          </p:cNvSpPr>
          <p:nvPr/>
        </p:nvSpPr>
        <p:spPr bwMode="auto">
          <a:xfrm>
            <a:off x="6825151" y="2369810"/>
            <a:ext cx="4956409" cy="916882"/>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実証概念図を表すポンチ絵、イメージを挿入</a:t>
            </a:r>
            <a:r>
              <a:rPr kumimoji="0" lang="ja-JP" altLang="en-US" sz="1400" kern="0" dirty="0">
                <a:latin typeface="Meiryo UI" panose="020B0604030504040204" pitchFamily="50" charset="-128"/>
                <a:ea typeface="Meiryo UI"/>
              </a:rPr>
              <a:t>ください</a:t>
            </a:r>
            <a:endPar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endParaRPr>
          </a:p>
          <a:p>
            <a:pPr marL="285750" lvl="0" indent="-285750" defTabSz="457200">
              <a:buFont typeface="Arial" panose="020B0604020202020204" pitchFamily="34" charset="0"/>
              <a:buChar char="•"/>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スペースが不足する場合は、追加ページに記載ください</a:t>
            </a:r>
          </a:p>
        </p:txBody>
      </p:sp>
      <p:sp>
        <p:nvSpPr>
          <p:cNvPr id="11" name="正方形/長方形 10">
            <a:extLst>
              <a:ext uri="{FF2B5EF4-FFF2-40B4-BE49-F238E27FC236}">
                <a16:creationId xmlns:a16="http://schemas.microsoft.com/office/drawing/2014/main" id="{A3B01F4F-AA58-9BBB-709D-FC7D434066C7}"/>
              </a:ext>
            </a:extLst>
          </p:cNvPr>
          <p:cNvSpPr/>
          <p:nvPr/>
        </p:nvSpPr>
        <p:spPr>
          <a:xfrm>
            <a:off x="143286" y="1385408"/>
            <a:ext cx="6120000" cy="103553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BE76DD8F-E37A-8A2F-E859-DFC51DB67C05}"/>
              </a:ext>
            </a:extLst>
          </p:cNvPr>
          <p:cNvSpPr/>
          <p:nvPr/>
        </p:nvSpPr>
        <p:spPr>
          <a:xfrm>
            <a:off x="143286" y="2752153"/>
            <a:ext cx="6120000" cy="1476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a:extLst>
              <a:ext uri="{FF2B5EF4-FFF2-40B4-BE49-F238E27FC236}">
                <a16:creationId xmlns:a16="http://schemas.microsoft.com/office/drawing/2014/main" id="{9BD2A7D4-3EF6-AA9A-2E43-3658B4115A01}"/>
              </a:ext>
            </a:extLst>
          </p:cNvPr>
          <p:cNvSpPr/>
          <p:nvPr/>
        </p:nvSpPr>
        <p:spPr>
          <a:xfrm>
            <a:off x="143286" y="1087057"/>
            <a:ext cx="6120000" cy="288000"/>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ja-JP" altLang="en-US" sz="1400" b="1"/>
              <a:t>実証の目的</a:t>
            </a:r>
            <a:endParaRPr kumimoji="1" lang="ja-JP" altLang="en-US" sz="14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628D1786-044B-0DE4-B923-EE64FD5449F5}"/>
              </a:ext>
            </a:extLst>
          </p:cNvPr>
          <p:cNvSpPr/>
          <p:nvPr/>
        </p:nvSpPr>
        <p:spPr>
          <a:xfrm>
            <a:off x="143286" y="2452084"/>
            <a:ext cx="6120000" cy="288000"/>
          </a:xfrm>
          <a:prstGeom prst="rect">
            <a:avLst/>
          </a:prstGeom>
          <a:solidFill>
            <a:schemeClr val="bg1">
              <a:lumMod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sz="1400" b="1"/>
              <a:t>フィールド提供の必要性・有用性</a:t>
            </a:r>
            <a:endParaRPr kumimoji="0" lang="ja-JP" altLang="en-US" sz="1400" b="1">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651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8E56-3F42-CBF8-243E-1DB1C3282FA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3017CC4-7D4B-0AF0-A6BA-66AA55B79E76}"/>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42" progId="TCLayout.ActiveDocument.1">
                  <p:embed/>
                </p:oleObj>
              </mc:Choice>
              <mc:Fallback>
                <p:oleObj name="think-cellスライド" r:id="rId3" imgW="639" imgH="642" progId="TCLayout.ActiveDocument.1">
                  <p:embed/>
                  <p:pic>
                    <p:nvPicPr>
                      <p:cNvPr id="6" name="think-cell data - do not delete" hidden="1">
                        <a:extLst>
                          <a:ext uri="{FF2B5EF4-FFF2-40B4-BE49-F238E27FC236}">
                            <a16:creationId xmlns:a16="http://schemas.microsoft.com/office/drawing/2014/main" id="{93017CC4-7D4B-0AF0-A6BA-66AA55B79E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70186D0-5170-1BD0-74C2-A85FD8AEB80F}"/>
              </a:ext>
            </a:extLst>
          </p:cNvPr>
          <p:cNvSpPr>
            <a:spLocks noGrp="1"/>
          </p:cNvSpPr>
          <p:nvPr>
            <p:ph type="title"/>
          </p:nvPr>
        </p:nvSpPr>
        <p:spPr>
          <a:xfrm>
            <a:off x="336000" y="0"/>
            <a:ext cx="11520000" cy="864973"/>
          </a:xfrm>
        </p:spPr>
        <p:txBody>
          <a:bodyPr vert="horz" rIns="0"/>
          <a:lstStyle/>
          <a:p>
            <a:r>
              <a:rPr lang="en-US" altLang="ja-JP" dirty="0"/>
              <a:t>【</a:t>
            </a:r>
            <a:r>
              <a:rPr lang="ja-JP" altLang="en-US" dirty="0"/>
              <a:t>実施計画</a:t>
            </a:r>
            <a:r>
              <a:rPr lang="en-US" altLang="ja-JP" dirty="0"/>
              <a:t>】</a:t>
            </a:r>
            <a:br>
              <a:rPr lang="en-US" altLang="ja-JP" dirty="0"/>
            </a:br>
            <a:r>
              <a:rPr lang="ja-JP" altLang="en-US" dirty="0"/>
              <a:t>図面・施工方法・安全対策・</a:t>
            </a:r>
            <a:r>
              <a:rPr lang="ja-JP" altLang="en-US" b="1" dirty="0"/>
              <a:t> </a:t>
            </a:r>
            <a:r>
              <a:rPr lang="ja-JP" altLang="en-US" dirty="0"/>
              <a:t>実証に使用する機器・性能等</a:t>
            </a:r>
            <a:endParaRPr kumimoji="1" lang="ja-JP" altLang="en-US" dirty="0"/>
          </a:p>
        </p:txBody>
      </p:sp>
      <p:cxnSp>
        <p:nvCxnSpPr>
          <p:cNvPr id="4" name="直線コネクタ 10">
            <a:extLst>
              <a:ext uri="{FF2B5EF4-FFF2-40B4-BE49-F238E27FC236}">
                <a16:creationId xmlns:a16="http://schemas.microsoft.com/office/drawing/2014/main" id="{9DB88F72-A09F-480C-CD6C-A3239A27CC21}"/>
              </a:ext>
            </a:extLst>
          </p:cNvPr>
          <p:cNvCxnSpPr>
            <a:cxnSpLocks/>
          </p:cNvCxnSpPr>
          <p:nvPr/>
        </p:nvCxnSpPr>
        <p:spPr bwMode="auto">
          <a:xfrm>
            <a:off x="372524" y="1240362"/>
            <a:ext cx="11448000"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12" name="Rectangle 5">
            <a:extLst>
              <a:ext uri="{FF2B5EF4-FFF2-40B4-BE49-F238E27FC236}">
                <a16:creationId xmlns:a16="http://schemas.microsoft.com/office/drawing/2014/main" id="{39211C72-DF07-CC86-68B3-1E32985811FA}"/>
              </a:ext>
            </a:extLst>
          </p:cNvPr>
          <p:cNvSpPr>
            <a:spLocks noChangeArrowheads="1"/>
          </p:cNvSpPr>
          <p:nvPr/>
        </p:nvSpPr>
        <p:spPr bwMode="auto">
          <a:xfrm>
            <a:off x="3560319" y="1065749"/>
            <a:ext cx="5071361" cy="243281"/>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indent="0" algn="ctr" eaLnBrk="1" hangingPunct="1">
              <a:spcBef>
                <a:spcPct val="30000"/>
              </a:spcBef>
              <a:defRPr/>
            </a:pPr>
            <a:r>
              <a:rPr lang="ja-JP" altLang="en-US" sz="1400" b="1">
                <a:latin typeface="Meiryo UI" panose="020B0604030504040204" pitchFamily="50" charset="-128"/>
                <a:ea typeface="Meiryo UI" panose="020B0604030504040204" pitchFamily="50" charset="-128"/>
              </a:rPr>
              <a:t>図面・施工方法・安全対策・実証に使用する機器・性能等</a:t>
            </a:r>
          </a:p>
        </p:txBody>
      </p:sp>
      <p:sp>
        <p:nvSpPr>
          <p:cNvPr id="15" name="正方形/長方形 14">
            <a:extLst>
              <a:ext uri="{FF2B5EF4-FFF2-40B4-BE49-F238E27FC236}">
                <a16:creationId xmlns:a16="http://schemas.microsoft.com/office/drawing/2014/main" id="{D62F1706-1120-D329-98A9-5A50768D9887}"/>
              </a:ext>
            </a:extLst>
          </p:cNvPr>
          <p:cNvSpPr/>
          <p:nvPr/>
        </p:nvSpPr>
        <p:spPr>
          <a:xfrm>
            <a:off x="371475" y="1441139"/>
            <a:ext cx="11449049" cy="511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5" name="AutoShape 10">
            <a:extLst>
              <a:ext uri="{FF2B5EF4-FFF2-40B4-BE49-F238E27FC236}">
                <a16:creationId xmlns:a16="http://schemas.microsoft.com/office/drawing/2014/main" id="{485F9729-2866-EA05-3551-C48D6917EE40}"/>
              </a:ext>
            </a:extLst>
          </p:cNvPr>
          <p:cNvSpPr>
            <a:spLocks noChangeArrowheads="1"/>
          </p:cNvSpPr>
          <p:nvPr/>
        </p:nvSpPr>
        <p:spPr bwMode="auto">
          <a:xfrm>
            <a:off x="538653" y="1548560"/>
            <a:ext cx="10946741" cy="1935859"/>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設置する設備の仕様・図面・施工方法等を具体的に記載ください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図面・図表等を活用し、拡大図・写真・脚注をもうけるなどわかりやすく工夫して作成してください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a:p>
            <a:pPr marL="285750" lvl="0" indent="-285750" defTabSz="457200">
              <a:spcBef>
                <a:spcPts val="600"/>
              </a:spcBef>
              <a:buFont typeface="Arial" panose="020B0604020202020204" pitchFamily="34" charset="0"/>
              <a:buChar char="•"/>
              <a:defRPr/>
            </a:pPr>
            <a:r>
              <a:rPr kumimoji="0" lang="ja-JP" altLang="en-US" sz="1400" kern="0" dirty="0">
                <a:latin typeface="Meiryo UI" panose="020B0604030504040204" pitchFamily="50" charset="-128"/>
              </a:rPr>
              <a:t>使用するフィールドと範囲について、記載下さい。フィールド図は</a:t>
            </a:r>
            <a:r>
              <a:rPr kumimoji="0" lang="en-US" altLang="ja-JP" sz="1400" kern="0" dirty="0">
                <a:latin typeface="Meiryo UI" panose="020B0604030504040204" pitchFamily="50" charset="-128"/>
              </a:rPr>
              <a:t>google earth</a:t>
            </a:r>
            <a:r>
              <a:rPr kumimoji="0" lang="ja-JP" altLang="en-US" sz="1400" kern="0" dirty="0">
                <a:latin typeface="Meiryo UI" panose="020B0604030504040204" pitchFamily="50" charset="-128"/>
              </a:rPr>
              <a:t>の航空写真等を利用してください</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a:p>
            <a:pPr marL="285750" indent="-285750" defTabSz="457200">
              <a:spcBef>
                <a:spcPts val="600"/>
              </a:spcBef>
              <a:buFont typeface="Arial" panose="020B0604020202020204" pitchFamily="34" charset="0"/>
              <a:buChar char="•"/>
              <a:defRPr/>
            </a:pPr>
            <a:r>
              <a:rPr kumimoji="0" lang="ja-JP" altLang="en-US" sz="1400" kern="0" dirty="0">
                <a:latin typeface="Meiryo UI" panose="020B0604030504040204" pitchFamily="50" charset="-128"/>
              </a:rPr>
              <a:t>フィールドの特性や法規制、利用条件などを考慮した</a:t>
            </a:r>
            <a:r>
              <a:rPr kumimoji="0" lang="ja-JP" altLang="en-US" sz="1400" b="1" kern="0" dirty="0">
                <a:latin typeface="Meiryo UI" panose="020B0604030504040204" pitchFamily="50" charset="-128"/>
              </a:rPr>
              <a:t>実証の実現性</a:t>
            </a:r>
            <a:r>
              <a:rPr kumimoji="0" lang="ja-JP" altLang="en-US" sz="1400" kern="0" dirty="0">
                <a:latin typeface="Meiryo UI" panose="020B0604030504040204" pitchFamily="50" charset="-128"/>
              </a:rPr>
              <a:t>を安全対策の面から具体的に記載ください（</a:t>
            </a:r>
            <a:r>
              <a:rPr lang="ja-JP" altLang="en-US" sz="1400" kern="0" dirty="0">
                <a:latin typeface="Meiryo UI" panose="020B0604030504040204" pitchFamily="50" charset="-128"/>
              </a:rPr>
              <a:t>公募要領</a:t>
            </a:r>
            <a:r>
              <a:rPr lang="en-US" altLang="ja-JP" sz="1400" kern="0" dirty="0">
                <a:latin typeface="Meiryo UI" panose="020B0604030504040204" pitchFamily="50" charset="-128"/>
              </a:rPr>
              <a:t>5</a:t>
            </a:r>
            <a:r>
              <a:rPr lang="ja-JP" altLang="en-US" sz="1400" kern="0" dirty="0">
                <a:latin typeface="Meiryo UI" panose="020B0604030504040204" pitchFamily="50" charset="-128"/>
              </a:rPr>
              <a:t>（</a:t>
            </a:r>
            <a:r>
              <a:rPr lang="en-US" altLang="ja-JP" sz="1400" kern="0" dirty="0">
                <a:latin typeface="Meiryo UI" panose="020B0604030504040204" pitchFamily="50" charset="-128"/>
              </a:rPr>
              <a:t>3</a:t>
            </a:r>
            <a:r>
              <a:rPr lang="ja-JP" altLang="en-US" sz="1400" kern="0" dirty="0">
                <a:latin typeface="Meiryo UI" panose="020B0604030504040204" pitchFamily="50" charset="-128"/>
              </a:rPr>
              <a:t>）評価基準⑥）</a:t>
            </a:r>
            <a:endParaRPr lang="en-US" altLang="ja-JP" sz="1400" kern="0" dirty="0">
              <a:latin typeface="Meiryo UI" panose="020B0604030504040204" pitchFamily="50" charset="-128"/>
            </a:endParaRPr>
          </a:p>
          <a:p>
            <a:pPr marL="742950" lvl="1" indent="-285750" defTabSz="457200">
              <a:spcBef>
                <a:spcPts val="600"/>
              </a:spcBef>
              <a:buFont typeface="Wingdings" panose="05000000000000000000" pitchFamily="2" charset="2"/>
              <a:buChar char="ü"/>
              <a:defRPr/>
            </a:pPr>
            <a:r>
              <a:rPr kumimoji="0" lang="ja-JP" altLang="en-US" sz="1400" kern="0" dirty="0">
                <a:latin typeface="Meiryo UI" panose="020B0604030504040204" pitchFamily="50" charset="-128"/>
              </a:rPr>
              <a:t>記載例：海の森水上競技場（陸上部）内での工事において、一般利用客との接触事故発生の危険性があるが、立ち入り禁止エリアに明確な仕切りを設けた上で、工事実施時には監視員を</a:t>
            </a:r>
            <a:r>
              <a:rPr kumimoji="0" lang="en-US" altLang="ja-JP" sz="1400" kern="0" dirty="0">
                <a:latin typeface="Meiryo UI" panose="020B0604030504040204" pitchFamily="50" charset="-128"/>
              </a:rPr>
              <a:t>5</a:t>
            </a:r>
            <a:r>
              <a:rPr kumimoji="0" lang="ja-JP" altLang="en-US" sz="1400" kern="0" dirty="0">
                <a:latin typeface="Meiryo UI" panose="020B0604030504040204" pitchFamily="50" charset="-128"/>
              </a:rPr>
              <a:t>名配置し、想定される事故の発生に備えた緊急対応策は他事業での実証実験を参考にしながら事前に整備する</a:t>
            </a:r>
            <a:endParaRPr kumimoji="0" lang="en-US" altLang="ja-JP" sz="1400" kern="0" dirty="0">
              <a:latin typeface="Meiryo UI" panose="020B0604030504040204" pitchFamily="50" charset="-128"/>
            </a:endParaRPr>
          </a:p>
        </p:txBody>
      </p:sp>
      <p:graphicFrame>
        <p:nvGraphicFramePr>
          <p:cNvPr id="7" name="表 6">
            <a:extLst>
              <a:ext uri="{FF2B5EF4-FFF2-40B4-BE49-F238E27FC236}">
                <a16:creationId xmlns:a16="http://schemas.microsoft.com/office/drawing/2014/main" id="{B952F3E2-FD95-9CF6-6C8D-7DF2CC69B3EC}"/>
              </a:ext>
            </a:extLst>
          </p:cNvPr>
          <p:cNvGraphicFramePr>
            <a:graphicFrameLocks noGrp="1"/>
          </p:cNvGraphicFramePr>
          <p:nvPr>
            <p:extLst>
              <p:ext uri="{D42A27DB-BD31-4B8C-83A1-F6EECF244321}">
                <p14:modId xmlns:p14="http://schemas.microsoft.com/office/powerpoint/2010/main" val="2199040565"/>
              </p:ext>
            </p:extLst>
          </p:nvPr>
        </p:nvGraphicFramePr>
        <p:xfrm>
          <a:off x="491028" y="4667043"/>
          <a:ext cx="5617446" cy="1310640"/>
        </p:xfrm>
        <a:graphic>
          <a:graphicData uri="http://schemas.openxmlformats.org/drawingml/2006/table">
            <a:tbl>
              <a:tblPr firstRow="1" bandRow="1">
                <a:tableStyleId>{912C8C85-51F0-491E-9774-3900AFEF0FD7}</a:tableStyleId>
              </a:tblPr>
              <a:tblGrid>
                <a:gridCol w="2022290">
                  <a:extLst>
                    <a:ext uri="{9D8B030D-6E8A-4147-A177-3AD203B41FA5}">
                      <a16:colId xmlns:a16="http://schemas.microsoft.com/office/drawing/2014/main" val="3926782481"/>
                    </a:ext>
                  </a:extLst>
                </a:gridCol>
                <a:gridCol w="745290">
                  <a:extLst>
                    <a:ext uri="{9D8B030D-6E8A-4147-A177-3AD203B41FA5}">
                      <a16:colId xmlns:a16="http://schemas.microsoft.com/office/drawing/2014/main" val="2886614773"/>
                    </a:ext>
                  </a:extLst>
                </a:gridCol>
                <a:gridCol w="1891751">
                  <a:extLst>
                    <a:ext uri="{9D8B030D-6E8A-4147-A177-3AD203B41FA5}">
                      <a16:colId xmlns:a16="http://schemas.microsoft.com/office/drawing/2014/main" val="1915070209"/>
                    </a:ext>
                  </a:extLst>
                </a:gridCol>
                <a:gridCol w="958115">
                  <a:extLst>
                    <a:ext uri="{9D8B030D-6E8A-4147-A177-3AD203B41FA5}">
                      <a16:colId xmlns:a16="http://schemas.microsoft.com/office/drawing/2014/main" val="1704491203"/>
                    </a:ext>
                  </a:extLst>
                </a:gridCol>
              </a:tblGrid>
              <a:tr h="0">
                <a:tc>
                  <a:txBody>
                    <a:bodyPr/>
                    <a:lstStyle/>
                    <a:p>
                      <a:pPr algn="ctr"/>
                      <a:r>
                        <a:rPr kumimoji="1" lang="ja-JP" altLang="en-US" sz="1200">
                          <a:solidFill>
                            <a:srgbClr val="808080"/>
                          </a:solidFill>
                        </a:rPr>
                        <a:t>名称</a:t>
                      </a:r>
                    </a:p>
                  </a:txBody>
                  <a:tcPr>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r>
                        <a:rPr kumimoji="1" lang="ja-JP" altLang="en-US" sz="1200">
                          <a:solidFill>
                            <a:srgbClr val="808080"/>
                          </a:solidFill>
                        </a:rPr>
                        <a:t>個数</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r>
                        <a:rPr kumimoji="1" lang="ja-JP" altLang="en-US" sz="1200">
                          <a:solidFill>
                            <a:srgbClr val="808080"/>
                          </a:solidFill>
                        </a:rPr>
                        <a:t>サイズ</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lumMod val="95000"/>
                      </a:schemeClr>
                    </a:solidFill>
                  </a:tcPr>
                </a:tc>
                <a:tc>
                  <a:txBody>
                    <a:bodyPr/>
                    <a:lstStyle/>
                    <a:p>
                      <a:pPr algn="ctr"/>
                      <a:r>
                        <a:rPr kumimoji="1" lang="ja-JP" altLang="en-US" sz="1200">
                          <a:solidFill>
                            <a:srgbClr val="808080"/>
                          </a:solidFill>
                        </a:rPr>
                        <a:t>重量</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148087370"/>
                  </a:ext>
                </a:extLst>
              </a:tr>
              <a:tr h="0">
                <a:tc>
                  <a:txBody>
                    <a:bodyPr/>
                    <a:lstStyle/>
                    <a:p>
                      <a:r>
                        <a:rPr kumimoji="1" lang="en-US" altLang="ja-JP" sz="1100" err="1">
                          <a:solidFill>
                            <a:schemeClr val="bg1">
                              <a:lumMod val="65000"/>
                            </a:schemeClr>
                          </a:solidFill>
                        </a:rPr>
                        <a:t>xxxxxxxxx</a:t>
                      </a:r>
                      <a:endParaRPr kumimoji="1" lang="ja-JP" altLang="en-US" sz="1100">
                        <a:solidFill>
                          <a:schemeClr val="bg1">
                            <a:lumMod val="65000"/>
                          </a:schemeClr>
                        </a:solidFill>
                      </a:endParaRPr>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kumimoji="1" lang="en-US" altLang="ja-JP" sz="1100">
                          <a:solidFill>
                            <a:schemeClr val="bg1">
                              <a:lumMod val="65000"/>
                            </a:schemeClr>
                          </a:solidFill>
                        </a:rPr>
                        <a:t>x</a:t>
                      </a:r>
                      <a:endParaRPr kumimoji="1" lang="ja-JP" altLang="en-US" sz="110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kumimoji="1" lang="en-US" altLang="ja-JP" sz="1100" dirty="0">
                          <a:solidFill>
                            <a:schemeClr val="bg1">
                              <a:lumMod val="65000"/>
                            </a:schemeClr>
                          </a:solidFill>
                        </a:rPr>
                        <a:t>W440×D800×H980mm</a:t>
                      </a:r>
                      <a:endParaRPr kumimoji="1" lang="ja-JP" altLang="en-US" sz="1100" dirty="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r>
                        <a:rPr kumimoji="1" lang="en-US" altLang="ja-JP" sz="1100">
                          <a:solidFill>
                            <a:schemeClr val="bg1">
                              <a:lumMod val="65000"/>
                            </a:schemeClr>
                          </a:solidFill>
                        </a:rPr>
                        <a:t>50kg</a:t>
                      </a:r>
                      <a:endParaRPr kumimoji="1" lang="ja-JP" altLang="en-US" sz="1100">
                        <a:solidFill>
                          <a:schemeClr val="bg1">
                            <a:lumMod val="65000"/>
                          </a:schemeClr>
                        </a:solidFill>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1164816402"/>
                  </a:ext>
                </a:extLst>
              </a:tr>
              <a:tr h="0">
                <a:tc>
                  <a:txBody>
                    <a:bodyPr/>
                    <a:lstStyle/>
                    <a:p>
                      <a:endParaRPr kumimoji="1" lang="ja-JP" altLang="en-US" sz="1100"/>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458992986"/>
                  </a:ext>
                </a:extLst>
              </a:tr>
              <a:tr h="0">
                <a:tc>
                  <a:txBody>
                    <a:bodyPr/>
                    <a:lstStyle/>
                    <a:p>
                      <a:endParaRPr kumimoji="1" lang="ja-JP" altLang="en-US" sz="1100"/>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3582536984"/>
                  </a:ext>
                </a:extLst>
              </a:tr>
              <a:tr h="0">
                <a:tc>
                  <a:txBody>
                    <a:bodyPr/>
                    <a:lstStyle/>
                    <a:p>
                      <a:endParaRPr kumimoji="1" lang="ja-JP" altLang="en-US" sz="1100"/>
                    </a:p>
                  </a:txBody>
                  <a:tcPr>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tc>
                  <a:txBody>
                    <a:bodyPr/>
                    <a:lstStyle/>
                    <a:p>
                      <a:endParaRPr kumimoji="1" lang="ja-JP" altLang="en-US" sz="1100"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solidFill>
                      <a:schemeClr val="bg1"/>
                    </a:solidFill>
                  </a:tcPr>
                </a:tc>
                <a:extLst>
                  <a:ext uri="{0D108BD9-81ED-4DB2-BD59-A6C34878D82A}">
                    <a16:rowId xmlns:a16="http://schemas.microsoft.com/office/drawing/2014/main" val="203699767"/>
                  </a:ext>
                </a:extLst>
              </a:tr>
            </a:tbl>
          </a:graphicData>
        </a:graphic>
      </p:graphicFrame>
      <p:sp>
        <p:nvSpPr>
          <p:cNvPr id="8" name="テキスト ボックス 7">
            <a:extLst>
              <a:ext uri="{FF2B5EF4-FFF2-40B4-BE49-F238E27FC236}">
                <a16:creationId xmlns:a16="http://schemas.microsoft.com/office/drawing/2014/main" id="{BF8DE6C0-89A0-381C-6135-4DA267E17750}"/>
              </a:ext>
            </a:extLst>
          </p:cNvPr>
          <p:cNvSpPr txBox="1"/>
          <p:nvPr/>
        </p:nvSpPr>
        <p:spPr>
          <a:xfrm>
            <a:off x="6096000" y="4647496"/>
            <a:ext cx="2882217"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a:ln>
                  <a:noFill/>
                </a:ln>
                <a:solidFill>
                  <a:schemeClr val="bg1">
                    <a:lumMod val="50000"/>
                  </a:schemeClr>
                </a:solidFill>
                <a:effectLst/>
                <a:latin typeface="Meiryo UI" panose="020B0604030504040204" pitchFamily="50" charset="-128"/>
                <a:ea typeface="Meiryo UI" panose="020B0604030504040204" pitchFamily="50" charset="-128"/>
              </a:rPr>
              <a:t>＜</a:t>
            </a:r>
            <a:r>
              <a:rPr kumimoji="0" lang="ja-JP" altLang="en-US" sz="1400">
                <a:solidFill>
                  <a:schemeClr val="bg1">
                    <a:lumMod val="50000"/>
                  </a:schemeClr>
                </a:solidFill>
                <a:latin typeface="Meiryo UI" panose="020B0604030504040204" pitchFamily="50" charset="-128"/>
                <a:ea typeface="Meiryo UI" panose="020B0604030504040204" pitchFamily="50" charset="-128"/>
              </a:rPr>
              <a:t>性能</a:t>
            </a:r>
            <a:r>
              <a:rPr kumimoji="0" lang="ja-JP" altLang="en-US" sz="1400" b="0" i="0" u="none" strike="noStrike" cap="none" normalizeH="0" baseline="0">
                <a:ln>
                  <a:noFill/>
                </a:ln>
                <a:solidFill>
                  <a:schemeClr val="bg1">
                    <a:lumMod val="50000"/>
                  </a:schemeClr>
                </a:solidFill>
                <a:effectLst/>
                <a:latin typeface="Meiryo UI" panose="020B0604030504040204" pitchFamily="50" charset="-128"/>
                <a:ea typeface="Meiryo UI" panose="020B0604030504040204" pitchFamily="50" charset="-128"/>
              </a:rPr>
              <a:t>＞</a:t>
            </a:r>
            <a:endParaRPr kumimoji="0" lang="en-US" altLang="ja-JP" sz="1400" b="0" i="0" u="none" strike="noStrike" cap="none" normalizeH="0" baseline="0">
              <a:ln>
                <a:noFill/>
              </a:ln>
              <a:solidFill>
                <a:schemeClr val="bg1">
                  <a:lumMod val="50000"/>
                </a:schemeClr>
              </a:solidFill>
              <a:effectLst/>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9DF2DFB-4A81-515B-52F3-9832A6F6FCAF}"/>
              </a:ext>
            </a:extLst>
          </p:cNvPr>
          <p:cNvSpPr txBox="1"/>
          <p:nvPr/>
        </p:nvSpPr>
        <p:spPr>
          <a:xfrm>
            <a:off x="8904723" y="4644439"/>
            <a:ext cx="1823500" cy="307777"/>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a:t>
            </a:r>
            <a:r>
              <a:rPr kumimoji="0" lang="ja-JP" altLang="en-US" sz="1400" dirty="0">
                <a:solidFill>
                  <a:schemeClr val="bg1">
                    <a:lumMod val="50000"/>
                  </a:schemeClr>
                </a:solidFill>
                <a:latin typeface="Meiryo UI" panose="020B0604030504040204" pitchFamily="50" charset="-128"/>
                <a:ea typeface="Meiryo UI" panose="020B0604030504040204" pitchFamily="50" charset="-128"/>
              </a:rPr>
              <a:t>画像</a:t>
            </a:r>
            <a:r>
              <a:rPr kumimoji="0" lang="ja-JP" altLang="en-US"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rPr>
              <a:t>＞</a:t>
            </a:r>
            <a:endParaRPr kumimoji="0" lang="en-US" altLang="ja-JP" sz="1400" b="0" i="0" u="none" strike="noStrike" cap="none" normalizeH="0" baseline="0" dirty="0">
              <a:ln>
                <a:noFill/>
              </a:ln>
              <a:solidFill>
                <a:schemeClr val="bg1">
                  <a:lumMod val="50000"/>
                </a:schemeClr>
              </a:solidFill>
              <a:effectLst/>
              <a:latin typeface="Meiryo UI" panose="020B0604030504040204" pitchFamily="50" charset="-128"/>
              <a:ea typeface="Meiryo UI" panose="020B0604030504040204" pitchFamily="50" charset="-128"/>
            </a:endParaRPr>
          </a:p>
        </p:txBody>
      </p:sp>
      <p:sp>
        <p:nvSpPr>
          <p:cNvPr id="3" name="AutoShape 10">
            <a:extLst>
              <a:ext uri="{FF2B5EF4-FFF2-40B4-BE49-F238E27FC236}">
                <a16:creationId xmlns:a16="http://schemas.microsoft.com/office/drawing/2014/main" id="{7B5935C0-B095-561F-269A-E4C11C134D9D}"/>
              </a:ext>
            </a:extLst>
          </p:cNvPr>
          <p:cNvSpPr>
            <a:spLocks noChangeArrowheads="1"/>
          </p:cNvSpPr>
          <p:nvPr/>
        </p:nvSpPr>
        <p:spPr bwMode="auto">
          <a:xfrm>
            <a:off x="538652" y="4018084"/>
            <a:ext cx="10946741" cy="432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indent="-285750" defTabSz="457200">
              <a:buFont typeface="Arial" panose="020B0604020202020204" pitchFamily="34" charset="0"/>
              <a:buChar char="•"/>
              <a:defRPr/>
            </a:pPr>
            <a:r>
              <a:rPr kumimoji="0" lang="ja-JP" altLang="en-US" sz="1400" kern="0" dirty="0">
                <a:latin typeface="Meiryo UI" panose="020B0604030504040204" pitchFamily="50" charset="-128"/>
              </a:rPr>
              <a:t>実証で使用を予定している機器について、以下の内容を記載ください</a:t>
            </a:r>
            <a:endParaRPr kumimoji="0" lang="en-US" altLang="ja-JP" sz="1400" kern="0" dirty="0">
              <a:latin typeface="Meiryo UI" panose="020B0604030504040204" pitchFamily="50" charset="-128"/>
            </a:endParaRPr>
          </a:p>
          <a:p>
            <a:pPr marL="742950" lvl="1" indent="-285750" defTabSz="457200">
              <a:buFont typeface="Wingdings" panose="05000000000000000000" pitchFamily="2" charset="2"/>
              <a:buChar char="ü"/>
              <a:defRPr/>
            </a:pPr>
            <a:r>
              <a:rPr kumimoji="0" lang="ja-JP" altLang="en-US" sz="1400" kern="0" dirty="0">
                <a:latin typeface="Meiryo UI" panose="020B0604030504040204" pitchFamily="50" charset="-128"/>
              </a:rPr>
              <a:t>画像、名称、サイズ、重量、数量、性能や特徴（スペースが不足する場合は別紙で説明ください）</a:t>
            </a:r>
            <a:endParaRPr kumimoji="0" lang="en-US" altLang="ja-JP" sz="1400" kern="0" dirty="0">
              <a:latin typeface="Meiryo UI" panose="020B0604030504040204" pitchFamily="50" charset="-128"/>
            </a:endParaRPr>
          </a:p>
        </p:txBody>
      </p:sp>
    </p:spTree>
    <p:extLst>
      <p:ext uri="{BB962C8B-B14F-4D97-AF65-F5344CB8AC3E}">
        <p14:creationId xmlns:p14="http://schemas.microsoft.com/office/powerpoint/2010/main" val="280820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138BF-B194-D027-2EEF-1E3BFC10F0C3}"/>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AF0C182-884C-07C3-ABDF-5954761BB52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639" imgH="642" progId="TCLayout.ActiveDocument.1">
                  <p:embed/>
                </p:oleObj>
              </mc:Choice>
              <mc:Fallback>
                <p:oleObj name="think-cellスライド" r:id="rId3" imgW="639" imgH="642" progId="TCLayout.ActiveDocument.1">
                  <p:embed/>
                  <p:pic>
                    <p:nvPicPr>
                      <p:cNvPr id="4" name="think-cell data - do not delete" hidden="1">
                        <a:extLst>
                          <a:ext uri="{FF2B5EF4-FFF2-40B4-BE49-F238E27FC236}">
                            <a16:creationId xmlns:a16="http://schemas.microsoft.com/office/drawing/2014/main" id="{2AF0C182-884C-07C3-ABDF-5954761BB5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直線コネクタ 10">
            <a:extLst>
              <a:ext uri="{FF2B5EF4-FFF2-40B4-BE49-F238E27FC236}">
                <a16:creationId xmlns:a16="http://schemas.microsoft.com/office/drawing/2014/main" id="{ECB3CB47-169A-8361-EA7A-018BBD294584}"/>
              </a:ext>
            </a:extLst>
          </p:cNvPr>
          <p:cNvCxnSpPr>
            <a:cxnSpLocks/>
          </p:cNvCxnSpPr>
          <p:nvPr/>
        </p:nvCxnSpPr>
        <p:spPr bwMode="auto">
          <a:xfrm>
            <a:off x="710540" y="1235521"/>
            <a:ext cx="4896000"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2" name="タイトル 1">
            <a:extLst>
              <a:ext uri="{FF2B5EF4-FFF2-40B4-BE49-F238E27FC236}">
                <a16:creationId xmlns:a16="http://schemas.microsoft.com/office/drawing/2014/main" id="{09523983-C6FA-3A49-6A12-5AC843315A76}"/>
              </a:ext>
            </a:extLst>
          </p:cNvPr>
          <p:cNvSpPr>
            <a:spLocks noGrp="1"/>
          </p:cNvSpPr>
          <p:nvPr>
            <p:ph type="title"/>
          </p:nvPr>
        </p:nvSpPr>
        <p:spPr>
          <a:xfrm>
            <a:off x="336000" y="0"/>
            <a:ext cx="11520000" cy="864973"/>
          </a:xfrm>
        </p:spPr>
        <p:txBody>
          <a:bodyPr vert="horz"/>
          <a:lstStyle/>
          <a:p>
            <a:r>
              <a:rPr lang="en-US" altLang="ja-JP"/>
              <a:t>【</a:t>
            </a:r>
            <a:r>
              <a:rPr lang="ja-JP" altLang="en-US"/>
              <a:t>実施計画</a:t>
            </a:r>
            <a:r>
              <a:rPr lang="en-US" altLang="ja-JP"/>
              <a:t>】</a:t>
            </a:r>
            <a:br>
              <a:rPr lang="en-US" altLang="ja-JP"/>
            </a:br>
            <a:r>
              <a:rPr lang="ja-JP" altLang="en-US"/>
              <a:t>法規制等への対応</a:t>
            </a:r>
            <a:endParaRPr kumimoji="1" lang="ja-JP" altLang="en-US"/>
          </a:p>
        </p:txBody>
      </p:sp>
      <p:sp>
        <p:nvSpPr>
          <p:cNvPr id="7" name="Rectangle 5">
            <a:extLst>
              <a:ext uri="{FF2B5EF4-FFF2-40B4-BE49-F238E27FC236}">
                <a16:creationId xmlns:a16="http://schemas.microsoft.com/office/drawing/2014/main" id="{0D132646-3AC6-ADEC-9BC8-D63AD94234D8}"/>
              </a:ext>
            </a:extLst>
          </p:cNvPr>
          <p:cNvSpPr>
            <a:spLocks noChangeArrowheads="1"/>
          </p:cNvSpPr>
          <p:nvPr/>
        </p:nvSpPr>
        <p:spPr bwMode="auto">
          <a:xfrm>
            <a:off x="1931204" y="1117139"/>
            <a:ext cx="2475408" cy="215982"/>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想定されるリスク</a:t>
            </a:r>
            <a:r>
              <a:rPr lang="ja-JP" altLang="en-US" sz="1400" b="1">
                <a:solidFill>
                  <a:srgbClr val="000000"/>
                </a:solidFill>
                <a:latin typeface="Meiryo UI" panose="020B0604030504040204" pitchFamily="50" charset="-128"/>
                <a:ea typeface="Meiryo UI" panose="020B0604030504040204" pitchFamily="50" charset="-128"/>
              </a:rPr>
              <a:t>と対応方法</a:t>
            </a:r>
            <a:endPar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a:extLst>
              <a:ext uri="{FF2B5EF4-FFF2-40B4-BE49-F238E27FC236}">
                <a16:creationId xmlns:a16="http://schemas.microsoft.com/office/drawing/2014/main" id="{DB1743AA-BA9B-7BF7-9868-68502ECA6054}"/>
              </a:ext>
            </a:extLst>
          </p:cNvPr>
          <p:cNvSpPr/>
          <p:nvPr/>
        </p:nvSpPr>
        <p:spPr>
          <a:xfrm>
            <a:off x="674541" y="1441139"/>
            <a:ext cx="4932000" cy="220346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a:extLst>
              <a:ext uri="{FF2B5EF4-FFF2-40B4-BE49-F238E27FC236}">
                <a16:creationId xmlns:a16="http://schemas.microsoft.com/office/drawing/2014/main" id="{C4E8DD3A-5486-5D71-CFEC-10603346D0FE}"/>
              </a:ext>
            </a:extLst>
          </p:cNvPr>
          <p:cNvSpPr/>
          <p:nvPr/>
        </p:nvSpPr>
        <p:spPr>
          <a:xfrm>
            <a:off x="674540" y="4184015"/>
            <a:ext cx="4932000" cy="2369123"/>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cxnSp>
        <p:nvCxnSpPr>
          <p:cNvPr id="21" name="直線コネクタ 10">
            <a:extLst>
              <a:ext uri="{FF2B5EF4-FFF2-40B4-BE49-F238E27FC236}">
                <a16:creationId xmlns:a16="http://schemas.microsoft.com/office/drawing/2014/main" id="{BFBCD886-85E7-5D4E-E975-1C0D50252048}"/>
              </a:ext>
            </a:extLst>
          </p:cNvPr>
          <p:cNvCxnSpPr>
            <a:cxnSpLocks/>
          </p:cNvCxnSpPr>
          <p:nvPr/>
        </p:nvCxnSpPr>
        <p:spPr bwMode="auto">
          <a:xfrm>
            <a:off x="684932" y="4001161"/>
            <a:ext cx="4896000"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22" name="Rectangle 5">
            <a:extLst>
              <a:ext uri="{FF2B5EF4-FFF2-40B4-BE49-F238E27FC236}">
                <a16:creationId xmlns:a16="http://schemas.microsoft.com/office/drawing/2014/main" id="{DC76FD1A-2FAF-7985-B723-FEBF7FCCA23D}"/>
              </a:ext>
            </a:extLst>
          </p:cNvPr>
          <p:cNvSpPr>
            <a:spLocks noChangeArrowheads="1"/>
          </p:cNvSpPr>
          <p:nvPr/>
        </p:nvSpPr>
        <p:spPr bwMode="auto">
          <a:xfrm>
            <a:off x="2268908" y="3872467"/>
            <a:ext cx="1800000" cy="216000"/>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lang="ja-JP" altLang="en-US" sz="1400" b="1">
                <a:solidFill>
                  <a:srgbClr val="000000"/>
                </a:solidFill>
                <a:latin typeface="Meiryo UI" panose="020B0604030504040204" pitchFamily="50" charset="-128"/>
                <a:ea typeface="Meiryo UI" panose="020B0604030504040204" pitchFamily="50" charset="-128"/>
              </a:rPr>
              <a:t>法規制・関係者協議</a:t>
            </a:r>
            <a:endPar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3" name="直線コネクタ 10">
            <a:extLst>
              <a:ext uri="{FF2B5EF4-FFF2-40B4-BE49-F238E27FC236}">
                <a16:creationId xmlns:a16="http://schemas.microsoft.com/office/drawing/2014/main" id="{750EAC6B-2BC8-C287-06E6-40AFEFA2A25D}"/>
              </a:ext>
            </a:extLst>
          </p:cNvPr>
          <p:cNvCxnSpPr>
            <a:cxnSpLocks/>
          </p:cNvCxnSpPr>
          <p:nvPr/>
        </p:nvCxnSpPr>
        <p:spPr bwMode="auto">
          <a:xfrm>
            <a:off x="6621458" y="1235521"/>
            <a:ext cx="4896000"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42583AA2-369D-AB1C-F806-0D5E8CBEA471}"/>
              </a:ext>
            </a:extLst>
          </p:cNvPr>
          <p:cNvSpPr>
            <a:spLocks noChangeArrowheads="1"/>
          </p:cNvSpPr>
          <p:nvPr/>
        </p:nvSpPr>
        <p:spPr bwMode="auto">
          <a:xfrm>
            <a:off x="7842122" y="1117139"/>
            <a:ext cx="2475408" cy="215982"/>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kumimoji="1" lang="ja-JP" altLang="en-US" sz="1400" b="1" i="0" u="none" strike="noStrike" kern="1200" cap="none" spc="0" normalizeH="0" baseline="0" noProof="0">
                <a:ln>
                  <a:noFill/>
                </a:ln>
                <a:effectLst/>
                <a:uLnTx/>
                <a:uFillTx/>
                <a:latin typeface="Meiryo UI" panose="020B0604030504040204" pitchFamily="50" charset="-128"/>
                <a:ea typeface="Meiryo UI" panose="020B0604030504040204" pitchFamily="50" charset="-128"/>
                <a:cs typeface="+mn-cs"/>
              </a:rPr>
              <a:t>設置による効果</a:t>
            </a:r>
          </a:p>
        </p:txBody>
      </p:sp>
      <p:sp>
        <p:nvSpPr>
          <p:cNvPr id="8" name="正方形/長方形 7">
            <a:extLst>
              <a:ext uri="{FF2B5EF4-FFF2-40B4-BE49-F238E27FC236}">
                <a16:creationId xmlns:a16="http://schemas.microsoft.com/office/drawing/2014/main" id="{4368CC35-FA66-5B43-590A-EC201476DD4C}"/>
              </a:ext>
            </a:extLst>
          </p:cNvPr>
          <p:cNvSpPr/>
          <p:nvPr/>
        </p:nvSpPr>
        <p:spPr>
          <a:xfrm>
            <a:off x="6585459" y="1441138"/>
            <a:ext cx="4932000" cy="5112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srgbClr val="19A3FC">
                  <a:lumMod val="75000"/>
                </a:srgbClr>
              </a:solidFill>
              <a:effectLst/>
              <a:uLnTx/>
              <a:uFillTx/>
              <a:latin typeface="Meiryo UI" panose="020B0604030504040204" pitchFamily="50" charset="-128"/>
              <a:ea typeface="Meiryo UI" panose="020B0604030504040204" pitchFamily="50" charset="-128"/>
              <a:cs typeface="+mn-cs"/>
            </a:endParaRPr>
          </a:p>
        </p:txBody>
      </p:sp>
      <p:sp>
        <p:nvSpPr>
          <p:cNvPr id="5" name="AutoShape 10">
            <a:extLst>
              <a:ext uri="{FF2B5EF4-FFF2-40B4-BE49-F238E27FC236}">
                <a16:creationId xmlns:a16="http://schemas.microsoft.com/office/drawing/2014/main" id="{429618CC-B05C-48BD-EFF2-88D1232FFF9D}"/>
              </a:ext>
            </a:extLst>
          </p:cNvPr>
          <p:cNvSpPr>
            <a:spLocks noChangeArrowheads="1"/>
          </p:cNvSpPr>
          <p:nvPr/>
        </p:nvSpPr>
        <p:spPr bwMode="auto">
          <a:xfrm>
            <a:off x="764541" y="1699193"/>
            <a:ext cx="4752000" cy="1800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indent="-285750" defTabSz="457200">
              <a:spcBef>
                <a:spcPts val="600"/>
              </a:spcBef>
              <a:buFont typeface="Arial" panose="020B0604020202020204" pitchFamily="34" charset="0"/>
              <a:buChar char="•"/>
              <a:defRPr/>
            </a:pPr>
            <a:r>
              <a:rPr kumimoji="0" lang="ja-JP" altLang="en-US" sz="1400" kern="0">
                <a:latin typeface="Meiryo UI" panose="020B0604030504040204" pitchFamily="50" charset="-128"/>
              </a:rPr>
              <a:t>前頁の安全対策と合わせて、フィールドの特性や利用条件などを考慮した</a:t>
            </a:r>
            <a:r>
              <a:rPr kumimoji="0" lang="ja-JP" altLang="en-US" sz="1400" b="1" kern="0">
                <a:latin typeface="Meiryo UI" panose="020B0604030504040204" pitchFamily="50" charset="-128"/>
              </a:rPr>
              <a:t>実証の</a:t>
            </a:r>
            <a:r>
              <a:rPr kumimoji="0" lang="ja-JP" altLang="en-US" sz="1400" b="1" i="0" u="none" strike="noStrike" kern="0" cap="none" spc="0" normalizeH="0" baseline="0" noProof="0">
                <a:ln>
                  <a:noFill/>
                </a:ln>
                <a:effectLst/>
                <a:uLnTx/>
                <a:uFillTx/>
                <a:latin typeface="Meiryo UI" panose="020B0604030504040204" pitchFamily="50" charset="-128"/>
                <a:ea typeface="Meiryo UI"/>
                <a:cs typeface="+mn-cs"/>
              </a:rPr>
              <a:t>実現性</a:t>
            </a: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の</a:t>
            </a:r>
            <a:r>
              <a:rPr kumimoji="0" lang="ja-JP" altLang="en-US" sz="1400" kern="0">
                <a:latin typeface="Meiryo UI" panose="020B0604030504040204" pitchFamily="50" charset="-128"/>
              </a:rPr>
              <a:t>観点から具体的に</a:t>
            </a:r>
            <a:r>
              <a:rPr kumimoji="0" lang="ja-JP" altLang="en-US" sz="1400" i="0" u="none" strike="noStrike" kern="0" cap="none" spc="0" normalizeH="0" baseline="0" noProof="0">
                <a:ln>
                  <a:noFill/>
                </a:ln>
                <a:effectLst/>
                <a:uLnTx/>
                <a:uFillTx/>
                <a:latin typeface="Meiryo UI" panose="020B0604030504040204" pitchFamily="50" charset="-128"/>
                <a:ea typeface="Meiryo UI"/>
                <a:cs typeface="+mn-cs"/>
              </a:rPr>
              <a:t>記載ください（</a:t>
            </a:r>
            <a:r>
              <a:rPr lang="ja-JP" altLang="en-US" sz="1400" kern="0">
                <a:latin typeface="Meiryo UI" panose="020B0604030504040204" pitchFamily="50" charset="-128"/>
              </a:rPr>
              <a:t>公募要領</a:t>
            </a:r>
            <a:r>
              <a:rPr lang="en-US" altLang="ja-JP" sz="1400" kern="0">
                <a:latin typeface="Meiryo UI" panose="020B0604030504040204" pitchFamily="50" charset="-128"/>
              </a:rPr>
              <a:t>5</a:t>
            </a:r>
            <a:r>
              <a:rPr lang="ja-JP" altLang="en-US" sz="1400" kern="0">
                <a:latin typeface="Meiryo UI" panose="020B0604030504040204" pitchFamily="50" charset="-128"/>
              </a:rPr>
              <a:t>（</a:t>
            </a:r>
            <a:r>
              <a:rPr lang="en-US" altLang="ja-JP" sz="1400" kern="0">
                <a:latin typeface="Meiryo UI" panose="020B0604030504040204" pitchFamily="50" charset="-128"/>
              </a:rPr>
              <a:t>3</a:t>
            </a:r>
            <a:r>
              <a:rPr lang="ja-JP" altLang="en-US" sz="1400" kern="0">
                <a:latin typeface="Meiryo UI" panose="020B0604030504040204" pitchFamily="50" charset="-128"/>
              </a:rPr>
              <a:t>）評価基準⑥）</a:t>
            </a:r>
          </a:p>
        </p:txBody>
      </p:sp>
      <p:sp>
        <p:nvSpPr>
          <p:cNvPr id="11" name="AutoShape 10">
            <a:extLst>
              <a:ext uri="{FF2B5EF4-FFF2-40B4-BE49-F238E27FC236}">
                <a16:creationId xmlns:a16="http://schemas.microsoft.com/office/drawing/2014/main" id="{B4A6B096-660D-FCBB-27A4-CE1DEA51FEF4}"/>
              </a:ext>
            </a:extLst>
          </p:cNvPr>
          <p:cNvSpPr>
            <a:spLocks noChangeArrowheads="1"/>
          </p:cNvSpPr>
          <p:nvPr/>
        </p:nvSpPr>
        <p:spPr bwMode="auto">
          <a:xfrm>
            <a:off x="764540" y="4437312"/>
            <a:ext cx="4752000" cy="1800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indent="-285750" defTabSz="457200">
              <a:spcBef>
                <a:spcPts val="600"/>
              </a:spcBef>
              <a:buFont typeface="Arial" panose="020B0604020202020204" pitchFamily="34" charset="0"/>
              <a:buChar char="•"/>
              <a:defRPr/>
            </a:pPr>
            <a:r>
              <a:rPr kumimoji="0" lang="ja-JP" altLang="en-US" sz="1400" kern="0">
                <a:latin typeface="Meiryo UI" panose="020B0604030504040204" pitchFamily="50" charset="-128"/>
              </a:rPr>
              <a:t>前頁の安全対策や上記の「想定されるリスクと対応方法」と合わせて、法規制への対応や関係者との協議状況についても、</a:t>
            </a:r>
            <a:r>
              <a:rPr kumimoji="0" lang="ja-JP" altLang="en-US" sz="1400" b="1" kern="0">
                <a:latin typeface="Meiryo UI" panose="020B0604030504040204" pitchFamily="50" charset="-128"/>
              </a:rPr>
              <a:t>実証の実現性</a:t>
            </a:r>
            <a:r>
              <a:rPr kumimoji="0" lang="ja-JP" altLang="en-US" sz="1400" kern="0">
                <a:latin typeface="Meiryo UI" panose="020B0604030504040204" pitchFamily="50" charset="-128"/>
              </a:rPr>
              <a:t>の観点から具体的に記載ください（</a:t>
            </a:r>
            <a:r>
              <a:rPr lang="ja-JP" altLang="en-US" sz="1400" kern="0">
                <a:latin typeface="Meiryo UI" panose="020B0604030504040204" pitchFamily="50" charset="-128"/>
              </a:rPr>
              <a:t>公募要領</a:t>
            </a:r>
            <a:r>
              <a:rPr lang="en-US" altLang="ja-JP" sz="1400" kern="0">
                <a:latin typeface="Meiryo UI" panose="020B0604030504040204" pitchFamily="50" charset="-128"/>
              </a:rPr>
              <a:t>5</a:t>
            </a:r>
            <a:r>
              <a:rPr lang="ja-JP" altLang="en-US" sz="1400" kern="0">
                <a:latin typeface="Meiryo UI" panose="020B0604030504040204" pitchFamily="50" charset="-128"/>
              </a:rPr>
              <a:t>（</a:t>
            </a:r>
            <a:r>
              <a:rPr lang="en-US" altLang="ja-JP" sz="1400" kern="0">
                <a:latin typeface="Meiryo UI" panose="020B0604030504040204" pitchFamily="50" charset="-128"/>
              </a:rPr>
              <a:t>3</a:t>
            </a:r>
            <a:r>
              <a:rPr lang="ja-JP" altLang="en-US" sz="1400" kern="0">
                <a:latin typeface="Meiryo UI" panose="020B0604030504040204" pitchFamily="50" charset="-128"/>
              </a:rPr>
              <a:t>）評価基準⑥）</a:t>
            </a:r>
            <a:endParaRPr kumimoji="0" lang="en-US" altLang="ja-JP" sz="1400" kern="0">
              <a:latin typeface="Meiryo UI" panose="020B0604030504040204" pitchFamily="50" charset="-128"/>
            </a:endParaRPr>
          </a:p>
        </p:txBody>
      </p:sp>
      <p:sp>
        <p:nvSpPr>
          <p:cNvPr id="12" name="AutoShape 10">
            <a:extLst>
              <a:ext uri="{FF2B5EF4-FFF2-40B4-BE49-F238E27FC236}">
                <a16:creationId xmlns:a16="http://schemas.microsoft.com/office/drawing/2014/main" id="{7EE3D8C7-8E53-EC5D-D0AD-C3B0D65B88D5}"/>
              </a:ext>
            </a:extLst>
          </p:cNvPr>
          <p:cNvSpPr>
            <a:spLocks noChangeArrowheads="1"/>
          </p:cNvSpPr>
          <p:nvPr/>
        </p:nvSpPr>
        <p:spPr bwMode="auto">
          <a:xfrm>
            <a:off x="6711459" y="3080467"/>
            <a:ext cx="4680000" cy="1800000"/>
          </a:xfrm>
          <a:prstGeom prst="rect">
            <a:avLst/>
          </a:prstGeom>
          <a:solidFill>
            <a:schemeClr val="accent4">
              <a:lumMod val="20000"/>
              <a:lumOff val="80000"/>
            </a:schemeClr>
          </a:solidFill>
          <a:ln w="19050">
            <a:solidFill>
              <a:sysClr val="windowText" lastClr="000000"/>
            </a:solidFill>
            <a:round/>
            <a:headEnd/>
            <a:tailEnd/>
          </a:ln>
          <a:effectLst/>
        </p:spPr>
        <p:txBody>
          <a:bodyPr anchor="ctr"/>
          <a:lstStyle/>
          <a:p>
            <a:pPr marL="285750" lvl="0" indent="-285750" defTabSz="457200">
              <a:buFont typeface="Arial" panose="020B0604020202020204" pitchFamily="34" charset="0"/>
              <a:buChar char="•"/>
              <a:defRPr/>
            </a:pPr>
            <a:r>
              <a:rPr kumimoji="0" lang="ja-JP" altLang="en-US" sz="1400" b="1" i="0" u="none" strike="noStrike" kern="0" cap="none" spc="0" normalizeH="0" baseline="0" noProof="0" dirty="0">
                <a:ln>
                  <a:noFill/>
                </a:ln>
                <a:effectLst/>
                <a:uLnTx/>
                <a:uFillTx/>
                <a:latin typeface="Meiryo UI" panose="020B0604030504040204" pitchFamily="50" charset="-128"/>
                <a:ea typeface="Meiryo UI"/>
                <a:cs typeface="+mn-cs"/>
              </a:rPr>
              <a:t>設置による効果</a:t>
            </a:r>
            <a:r>
              <a:rPr kumimoji="0" lang="ja-JP" altLang="en-US" sz="1400" i="0" u="none" strike="noStrike" kern="0" cap="none" spc="0" normalizeH="0" baseline="0" noProof="0" dirty="0">
                <a:ln>
                  <a:noFill/>
                </a:ln>
                <a:effectLst/>
                <a:uLnTx/>
                <a:uFillTx/>
                <a:latin typeface="Meiryo UI" panose="020B0604030504040204" pitchFamily="50" charset="-128"/>
                <a:ea typeface="Meiryo UI"/>
                <a:cs typeface="+mn-cs"/>
              </a:rPr>
              <a:t>を</a:t>
            </a: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具体的に記載ください（</a:t>
            </a:r>
            <a:r>
              <a:rPr lang="ja-JP" altLang="en-US" sz="1400" kern="0" dirty="0">
                <a:latin typeface="Meiryo UI" panose="020B0604030504040204" pitchFamily="50" charset="-128"/>
              </a:rPr>
              <a:t>公募要領</a:t>
            </a:r>
            <a:r>
              <a:rPr lang="en-US" altLang="ja-JP" sz="1400" kern="0" dirty="0">
                <a:latin typeface="Meiryo UI" panose="020B0604030504040204" pitchFamily="50" charset="-128"/>
              </a:rPr>
              <a:t>5</a:t>
            </a:r>
            <a:r>
              <a:rPr lang="ja-JP" altLang="en-US" sz="1400" kern="0" dirty="0">
                <a:latin typeface="Meiryo UI" panose="020B0604030504040204" pitchFamily="50" charset="-128"/>
              </a:rPr>
              <a:t>（</a:t>
            </a:r>
            <a:r>
              <a:rPr lang="en-US" altLang="ja-JP" sz="1400" kern="0" dirty="0">
                <a:latin typeface="Meiryo UI" panose="020B0604030504040204" pitchFamily="50" charset="-128"/>
              </a:rPr>
              <a:t>3</a:t>
            </a:r>
            <a:r>
              <a:rPr lang="ja-JP" altLang="en-US" sz="1400" kern="0" dirty="0">
                <a:latin typeface="Meiryo UI" panose="020B0604030504040204" pitchFamily="50" charset="-128"/>
              </a:rPr>
              <a:t>）評価基準⑤）</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a:p>
            <a:pPr marL="742950" lvl="1" indent="-285750" defTabSz="457200">
              <a:buFont typeface="Wingdings" panose="05000000000000000000" pitchFamily="2" charset="2"/>
              <a:buChar char="ü"/>
              <a:defRPr/>
            </a:pP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記載例：本実証実験を</a:t>
            </a:r>
            <a:r>
              <a:rPr kumimoji="0" lang="ja-JP" altLang="en-US" sz="1400" kern="0" dirty="0">
                <a:latin typeface="Meiryo UI" panose="020B0604030504040204" pitchFamily="50" charset="-128"/>
              </a:rPr>
              <a:t>通して、沿岸部特有の環境下においても、現場での人力</a:t>
            </a: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を必要としない遠隔操作にて作業の成功率を</a:t>
            </a:r>
            <a:r>
              <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rPr>
              <a:t>80%</a:t>
            </a: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から</a:t>
            </a:r>
            <a:r>
              <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rPr>
              <a:t>90%</a:t>
            </a:r>
            <a:r>
              <a:rPr kumimoji="0" lang="ja-JP" altLang="en-US" sz="1400" b="0" i="0" u="none" strike="noStrike" kern="0" cap="none" spc="0" normalizeH="0" baseline="0" noProof="0" dirty="0">
                <a:ln>
                  <a:noFill/>
                </a:ln>
                <a:effectLst/>
                <a:uLnTx/>
                <a:uFillTx/>
                <a:latin typeface="Meiryo UI" panose="020B0604030504040204" pitchFamily="50" charset="-128"/>
                <a:ea typeface="Meiryo UI"/>
                <a:cs typeface="+mn-cs"/>
              </a:rPr>
              <a:t>まで引き上げることを目標とし、将来的な社会実装に向けた足掛かりとする</a:t>
            </a:r>
            <a:endParaRPr kumimoji="0" lang="en-US" altLang="ja-JP" sz="1400" b="0" i="0" u="none" strike="noStrike" kern="0" cap="none" spc="0" normalizeH="0" baseline="0" noProof="0" dirty="0">
              <a:ln>
                <a:noFill/>
              </a:ln>
              <a:effectLst/>
              <a:uLnTx/>
              <a:uFillTx/>
              <a:latin typeface="Meiryo UI" panose="020B0604030504040204" pitchFamily="50" charset="-128"/>
              <a:ea typeface="Meiryo UI"/>
              <a:cs typeface="+mn-cs"/>
            </a:endParaRPr>
          </a:p>
        </p:txBody>
      </p:sp>
    </p:spTree>
    <p:extLst>
      <p:ext uri="{BB962C8B-B14F-4D97-AF65-F5344CB8AC3E}">
        <p14:creationId xmlns:p14="http://schemas.microsoft.com/office/powerpoint/2010/main" val="372677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7CE9D-7F9C-977A-50F1-2490E03EBB77}"/>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84E1209-ED2E-5DB3-322B-995DDA176922}"/>
              </a:ext>
            </a:extLst>
          </p:cNvPr>
          <p:cNvGraphicFramePr>
            <a:graphicFrameLocks/>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639" imgH="642" progId="TCLayout.ActiveDocument.1">
                  <p:embed/>
                </p:oleObj>
              </mc:Choice>
              <mc:Fallback>
                <p:oleObj name="think-cellスライド" r:id="rId4" imgW="639" imgH="642" progId="TCLayout.ActiveDocument.1">
                  <p:embed/>
                  <p:pic>
                    <p:nvPicPr>
                      <p:cNvPr id="5" name="think-cell data - do not delete" hidden="1">
                        <a:extLst>
                          <a:ext uri="{FF2B5EF4-FFF2-40B4-BE49-F238E27FC236}">
                            <a16:creationId xmlns:a16="http://schemas.microsoft.com/office/drawing/2014/main" id="{584E1209-ED2E-5DB3-322B-995DDA1769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EF1B0357-FE6F-E0FF-D2FA-0122CC8C3C6E}"/>
              </a:ext>
            </a:extLst>
          </p:cNvPr>
          <p:cNvSpPr>
            <a:spLocks noGrp="1"/>
          </p:cNvSpPr>
          <p:nvPr>
            <p:ph type="title"/>
          </p:nvPr>
        </p:nvSpPr>
        <p:spPr>
          <a:xfrm>
            <a:off x="336000" y="-111130"/>
            <a:ext cx="11520000" cy="864973"/>
          </a:xfrm>
        </p:spPr>
        <p:txBody>
          <a:bodyPr vert="horz" rIns="0"/>
          <a:lstStyle/>
          <a:p>
            <a:r>
              <a:rPr lang="en-US" altLang="ja-JP" dirty="0"/>
              <a:t>【</a:t>
            </a:r>
            <a:r>
              <a:rPr lang="ja-JP" altLang="en-US" dirty="0"/>
              <a:t>実施計画</a:t>
            </a:r>
            <a:r>
              <a:rPr lang="en-US" altLang="ja-JP" dirty="0"/>
              <a:t>】</a:t>
            </a:r>
            <a:br>
              <a:rPr lang="en-US" altLang="ja-JP" dirty="0"/>
            </a:br>
            <a:r>
              <a:rPr lang="ja-JP" altLang="en-US" dirty="0"/>
              <a:t>スケジュール</a:t>
            </a:r>
            <a:endParaRPr kumimoji="1" lang="ja-JP" altLang="en-US" dirty="0"/>
          </a:p>
        </p:txBody>
      </p:sp>
      <p:sp>
        <p:nvSpPr>
          <p:cNvPr id="3" name="テキスト プレースホルダー 2">
            <a:extLst>
              <a:ext uri="{FF2B5EF4-FFF2-40B4-BE49-F238E27FC236}">
                <a16:creationId xmlns:a16="http://schemas.microsoft.com/office/drawing/2014/main" id="{CFED8A79-4D74-FE09-797B-03FD47739B59}"/>
              </a:ext>
            </a:extLst>
          </p:cNvPr>
          <p:cNvSpPr>
            <a:spLocks noGrp="1"/>
          </p:cNvSpPr>
          <p:nvPr>
            <p:ph type="body" sz="quarter" idx="13"/>
          </p:nvPr>
        </p:nvSpPr>
        <p:spPr>
          <a:xfrm>
            <a:off x="336000" y="938530"/>
            <a:ext cx="11520000" cy="421740"/>
          </a:xfrm>
        </p:spPr>
        <p:txBody>
          <a:bodyPr/>
          <a:lstStyle/>
          <a:p>
            <a:endParaRPr kumimoji="1" lang="ja-JP" altLang="en-US"/>
          </a:p>
        </p:txBody>
      </p:sp>
      <p:cxnSp>
        <p:nvCxnSpPr>
          <p:cNvPr id="7" name="直線コネクタ 6">
            <a:extLst>
              <a:ext uri="{FF2B5EF4-FFF2-40B4-BE49-F238E27FC236}">
                <a16:creationId xmlns:a16="http://schemas.microsoft.com/office/drawing/2014/main" id="{24878EC5-C8AD-33D9-22B1-9D25EECFA136}"/>
              </a:ext>
            </a:extLst>
          </p:cNvPr>
          <p:cNvCxnSpPr>
            <a:cxnSpLocks/>
          </p:cNvCxnSpPr>
          <p:nvPr/>
        </p:nvCxnSpPr>
        <p:spPr bwMode="auto">
          <a:xfrm>
            <a:off x="3212028" y="1502929"/>
            <a:ext cx="5716827" cy="0"/>
          </a:xfrm>
          <a:prstGeom prst="line">
            <a:avLst/>
          </a:prstGeom>
          <a:solidFill>
            <a:schemeClr val="bg1"/>
          </a:solidFill>
          <a:ln w="12700" cap="flat" cmpd="sng" algn="ctr">
            <a:solidFill>
              <a:schemeClr val="tx1"/>
            </a:solidFill>
            <a:prstDash val="solid"/>
            <a:round/>
            <a:headEnd type="none" w="med" len="med"/>
            <a:tailEnd type="none" w="med" len="med"/>
          </a:ln>
          <a:effectLst/>
        </p:spPr>
      </p:cxnSp>
      <p:sp>
        <p:nvSpPr>
          <p:cNvPr id="8" name="Rectangle 5">
            <a:extLst>
              <a:ext uri="{FF2B5EF4-FFF2-40B4-BE49-F238E27FC236}">
                <a16:creationId xmlns:a16="http://schemas.microsoft.com/office/drawing/2014/main" id="{5B01263E-61D9-4D1B-B431-C64EFB5418D4}"/>
              </a:ext>
            </a:extLst>
          </p:cNvPr>
          <p:cNvSpPr>
            <a:spLocks noChangeArrowheads="1"/>
          </p:cNvSpPr>
          <p:nvPr/>
        </p:nvSpPr>
        <p:spPr bwMode="auto">
          <a:xfrm>
            <a:off x="4836000" y="1411288"/>
            <a:ext cx="2520000" cy="216000"/>
          </a:xfrm>
          <a:prstGeom prst="rect">
            <a:avLst/>
          </a:prstGeom>
          <a:solidFill>
            <a:schemeClr val="bg1"/>
          </a:solidFill>
          <a:ln w="9525" algn="ctr">
            <a:noFill/>
            <a:miter lim="800000"/>
            <a:headEnd/>
            <a:tailEnd/>
          </a:ln>
        </p:spPr>
        <p:txBody>
          <a:bodyPr anchor="ctr"/>
          <a:lstStyle>
            <a:lvl1pPr marL="266700" indent="-266700" eaLnBrk="0" hangingPunct="0">
              <a:defRPr sz="1000">
                <a:solidFill>
                  <a:schemeClr val="tx1"/>
                </a:solidFill>
                <a:latin typeface="ＭＳ Ｐゴシック" panose="020B0600070205080204" pitchFamily="50" charset="-128"/>
                <a:ea typeface="ＭＳ Ｐゴシック" panose="020B0600070205080204" pitchFamily="50" charset="-128"/>
              </a:defRPr>
            </a:lvl1pPr>
            <a:lvl2pPr marL="622300" indent="-165100" eaLnBrk="0" hangingPunct="0">
              <a:defRPr sz="1000">
                <a:solidFill>
                  <a:schemeClr val="tx1"/>
                </a:solidFill>
                <a:latin typeface="ＭＳ Ｐゴシック" panose="020B0600070205080204" pitchFamily="50" charset="-128"/>
                <a:ea typeface="ＭＳ Ｐゴシック" panose="020B0600070205080204" pitchFamily="50" charset="-128"/>
              </a:defRPr>
            </a:lvl2pPr>
            <a:lvl3pPr marL="11430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3pPr>
            <a:lvl4pPr marL="16002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4pPr>
            <a:lvl5pPr marL="2057400" indent="-228600" eaLnBrk="0" hangingPunct="0">
              <a:defRPr sz="1000">
                <a:solidFill>
                  <a:schemeClr val="tx1"/>
                </a:solidFill>
                <a:latin typeface="ＭＳ Ｐゴシック" panose="020B0600070205080204" pitchFamily="50" charset="-128"/>
                <a:ea typeface="ＭＳ Ｐゴシック" panose="020B0600070205080204" pitchFamily="50" charset="-128"/>
              </a:defRPr>
            </a:lvl5pPr>
            <a:lvl6pPr marL="25146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6pPr>
            <a:lvl7pPr marL="29718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7pPr>
            <a:lvl8pPr marL="34290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8pPr>
            <a:lvl9pPr marL="3886200" indent="-228600" algn="ctr" eaLnBrk="0" fontAlgn="base" hangingPunct="0">
              <a:spcBef>
                <a:spcPct val="0"/>
              </a:spcBef>
              <a:spcAft>
                <a:spcPct val="0"/>
              </a:spcAft>
              <a:defRPr sz="1000">
                <a:solidFill>
                  <a:schemeClr val="tx1"/>
                </a:solidFill>
                <a:latin typeface="ＭＳ Ｐゴシック" panose="020B0600070205080204" pitchFamily="50" charset="-128"/>
                <a:ea typeface="ＭＳ Ｐゴシック" panose="020B0600070205080204" pitchFamily="50" charset="-128"/>
              </a:defRPr>
            </a:lvl9pPr>
          </a:lstStyle>
          <a:p>
            <a:pPr marL="0" marR="0" lvl="0" indent="0" algn="ctr" defTabSz="914400" rtl="0" eaLnBrk="1" fontAlgn="auto" latinLnBrk="0" hangingPunct="1">
              <a:lnSpc>
                <a:spcPct val="100000"/>
              </a:lnSpc>
              <a:spcBef>
                <a:spcPct val="30000"/>
              </a:spcBef>
              <a:spcAft>
                <a:spcPts val="0"/>
              </a:spcAft>
              <a:buClrTx/>
              <a:buSzTx/>
              <a:buFontTx/>
              <a:buNone/>
              <a:tabLst/>
              <a:defRPr/>
            </a:pPr>
            <a:r>
              <a:rPr lang="ja-JP" altLang="en-US" sz="1400" b="1">
                <a:solidFill>
                  <a:srgbClr val="000000"/>
                </a:solidFill>
                <a:latin typeface="Meiryo UI" panose="020B0604030504040204" pitchFamily="50" charset="-128"/>
                <a:ea typeface="Meiryo UI" panose="020B0604030504040204" pitchFamily="50" charset="-128"/>
              </a:rPr>
              <a:t>実施</a:t>
            </a:r>
            <a:r>
              <a:rPr kumimoji="1" lang="ja-JP" altLang="en-US" sz="14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スケジュール</a:t>
            </a:r>
          </a:p>
        </p:txBody>
      </p:sp>
      <p:sp>
        <p:nvSpPr>
          <p:cNvPr id="6" name="テキスト プレースホルダー 2">
            <a:extLst>
              <a:ext uri="{FF2B5EF4-FFF2-40B4-BE49-F238E27FC236}">
                <a16:creationId xmlns:a16="http://schemas.microsoft.com/office/drawing/2014/main" id="{59EF705C-35C2-991A-E3E2-AE9571B4E1AD}"/>
              </a:ext>
            </a:extLst>
          </p:cNvPr>
          <p:cNvSpPr txBox="1">
            <a:spLocks/>
          </p:cNvSpPr>
          <p:nvPr/>
        </p:nvSpPr>
        <p:spPr>
          <a:xfrm rot="5400000">
            <a:off x="522897" y="4024403"/>
            <a:ext cx="1003645" cy="421740"/>
          </a:xfrm>
          <a:prstGeom prst="rect">
            <a:avLst/>
          </a:prstGeom>
          <a:ln>
            <a:noFill/>
          </a:ln>
        </p:spPr>
        <p:txBody>
          <a:bodyPr vert="horz" lIns="0" tIns="0" rIns="0" bIns="0" rtlCol="0" anchor="ctr">
            <a:noAutofit/>
          </a:bodyPr>
          <a:lstStyle>
            <a:lvl1pPr marL="0" indent="0" algn="l" defTabSz="288000" rtl="0" eaLnBrk="1" fontAlgn="base" hangingPunct="1">
              <a:spcBef>
                <a:spcPct val="20000"/>
              </a:spcBef>
              <a:spcAft>
                <a:spcPct val="0"/>
              </a:spcAft>
              <a:buFont typeface="Arial" panose="020B0604020202020204" pitchFamily="34" charset="0"/>
              <a:buNone/>
              <a:tabLst/>
              <a:defRPr kumimoji="1" sz="2000" kern="1200">
                <a:solidFill>
                  <a:schemeClr val="accent1"/>
                </a:solidFill>
                <a:latin typeface="Meiryo UI" panose="020B0604030504040204" pitchFamily="50" charset="-128"/>
                <a:ea typeface="Meiryo UI" panose="020B0604030504040204" pitchFamily="50" charset="-128"/>
                <a:cs typeface="Arial"/>
              </a:defRPr>
            </a:lvl1pPr>
            <a:lvl2pPr marL="360000" indent="-180000" algn="l" defTabSz="288000" rtl="0" eaLnBrk="1" fontAlgn="base" hangingPunct="1">
              <a:spcBef>
                <a:spcPct val="20000"/>
              </a:spcBef>
              <a:spcAft>
                <a:spcPct val="0"/>
              </a:spcAft>
              <a:buFont typeface="Arial" panose="020B0604020202020204" pitchFamily="34" charset="0"/>
              <a:buChar char="•"/>
              <a:tabLst/>
              <a:defRPr kumimoji="1" sz="2000" kern="1200">
                <a:solidFill>
                  <a:schemeClr val="accent1"/>
                </a:solidFill>
                <a:latin typeface="+mn-ea"/>
                <a:ea typeface="+mn-ea"/>
                <a:cs typeface="Arial"/>
              </a:defRPr>
            </a:lvl2pPr>
            <a:lvl3pPr marL="540000" indent="-180000" algn="l" defTabSz="288000" rtl="0" eaLnBrk="1" fontAlgn="base" hangingPunct="1">
              <a:spcBef>
                <a:spcPct val="20000"/>
              </a:spcBef>
              <a:spcAft>
                <a:spcPct val="0"/>
              </a:spcAft>
              <a:buFont typeface="Arial" panose="020B0604020202020204" pitchFamily="34" charset="0"/>
              <a:buChar char="•"/>
              <a:tabLst/>
              <a:defRPr kumimoji="1" sz="2000" kern="1200">
                <a:solidFill>
                  <a:schemeClr val="accent1"/>
                </a:solidFill>
                <a:latin typeface="+mn-ea"/>
                <a:ea typeface="+mn-ea"/>
                <a:cs typeface="Arial"/>
              </a:defRPr>
            </a:lvl3pPr>
            <a:lvl4pPr marL="720000" indent="-180000" algn="l" defTabSz="288000" rtl="0" eaLnBrk="1" fontAlgn="base" hangingPunct="1">
              <a:spcBef>
                <a:spcPct val="20000"/>
              </a:spcBef>
              <a:spcAft>
                <a:spcPct val="0"/>
              </a:spcAft>
              <a:buFont typeface="Arial" panose="020B0604020202020204" pitchFamily="34" charset="0"/>
              <a:buChar char="•"/>
              <a:tabLst/>
              <a:defRPr kumimoji="1" sz="2000" kern="1200">
                <a:solidFill>
                  <a:schemeClr val="accent1"/>
                </a:solidFill>
                <a:latin typeface="+mn-ea"/>
                <a:ea typeface="+mn-ea"/>
                <a:cs typeface="Arial"/>
              </a:defRPr>
            </a:lvl4pPr>
            <a:lvl5pPr marL="900000" indent="-180000" algn="l" defTabSz="288000" rtl="0" eaLnBrk="1" fontAlgn="base" hangingPunct="1">
              <a:spcBef>
                <a:spcPct val="20000"/>
              </a:spcBef>
              <a:spcAft>
                <a:spcPct val="0"/>
              </a:spcAft>
              <a:buFont typeface="Arial" panose="020B0604020202020204" pitchFamily="34" charset="0"/>
              <a:buChar char="•"/>
              <a:tabLst/>
              <a:defRPr kumimoji="1" sz="2000" kern="1200">
                <a:solidFill>
                  <a:schemeClr val="accent1"/>
                </a:solidFill>
                <a:latin typeface="+mn-ea"/>
                <a:ea typeface="+mn-ea"/>
                <a:cs typeface="Arial"/>
              </a:defRPr>
            </a:lvl5pPr>
            <a:lvl6pPr marL="335254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kumimoji="1" sz="2667" kern="1200">
                <a:solidFill>
                  <a:schemeClr val="tx1"/>
                </a:solidFill>
                <a:latin typeface="+mn-lt"/>
                <a:ea typeface="+mn-ea"/>
                <a:cs typeface="+mn-cs"/>
              </a:defRPr>
            </a:lvl9pPr>
          </a:lstStyle>
          <a:p>
            <a:pPr marL="0" marR="0" lvl="0" indent="0" defTabSz="2880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1" lang="ja-JP" altLang="en-US" sz="2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a:rPr>
              <a:t>・・・</a:t>
            </a:r>
          </a:p>
        </p:txBody>
      </p:sp>
      <p:graphicFrame>
        <p:nvGraphicFramePr>
          <p:cNvPr id="9" name="Table 1">
            <a:extLst>
              <a:ext uri="{FF2B5EF4-FFF2-40B4-BE49-F238E27FC236}">
                <a16:creationId xmlns:a16="http://schemas.microsoft.com/office/drawing/2014/main" id="{65854BA1-ABC3-3E14-CA2B-A7640064C3D5}"/>
              </a:ext>
            </a:extLst>
          </p:cNvPr>
          <p:cNvGraphicFramePr>
            <a:graphicFrameLocks noGrp="1"/>
          </p:cNvGraphicFramePr>
          <p:nvPr>
            <p:extLst>
              <p:ext uri="{D42A27DB-BD31-4B8C-83A1-F6EECF244321}">
                <p14:modId xmlns:p14="http://schemas.microsoft.com/office/powerpoint/2010/main" val="3120883905"/>
              </p:ext>
            </p:extLst>
          </p:nvPr>
        </p:nvGraphicFramePr>
        <p:xfrm>
          <a:off x="514366" y="1718929"/>
          <a:ext cx="10281955" cy="1922880"/>
        </p:xfrm>
        <a:graphic>
          <a:graphicData uri="http://schemas.openxmlformats.org/drawingml/2006/table">
            <a:tbl>
              <a:tblPr firstRow="1" bandRow="1">
                <a:tableStyleId>{E8B1032C-EA38-4F05-BA0D-38AFFFC7BED3}</a:tableStyleId>
              </a:tblPr>
              <a:tblGrid>
                <a:gridCol w="209836">
                  <a:extLst>
                    <a:ext uri="{9D8B030D-6E8A-4147-A177-3AD203B41FA5}">
                      <a16:colId xmlns:a16="http://schemas.microsoft.com/office/drawing/2014/main" val="702884268"/>
                    </a:ext>
                  </a:extLst>
                </a:gridCol>
                <a:gridCol w="1259017">
                  <a:extLst>
                    <a:ext uri="{9D8B030D-6E8A-4147-A177-3AD203B41FA5}">
                      <a16:colId xmlns:a16="http://schemas.microsoft.com/office/drawing/2014/main" val="2758532071"/>
                    </a:ext>
                  </a:extLst>
                </a:gridCol>
                <a:gridCol w="1321966">
                  <a:extLst>
                    <a:ext uri="{9D8B030D-6E8A-4147-A177-3AD203B41FA5}">
                      <a16:colId xmlns:a16="http://schemas.microsoft.com/office/drawing/2014/main" val="3074038869"/>
                    </a:ext>
                  </a:extLst>
                </a:gridCol>
                <a:gridCol w="1321966">
                  <a:extLst>
                    <a:ext uri="{9D8B030D-6E8A-4147-A177-3AD203B41FA5}">
                      <a16:colId xmlns:a16="http://schemas.microsoft.com/office/drawing/2014/main" val="3976845356"/>
                    </a:ext>
                  </a:extLst>
                </a:gridCol>
                <a:gridCol w="293770">
                  <a:extLst>
                    <a:ext uri="{9D8B030D-6E8A-4147-A177-3AD203B41FA5}">
                      <a16:colId xmlns:a16="http://schemas.microsoft.com/office/drawing/2014/main" val="3714002436"/>
                    </a:ext>
                  </a:extLst>
                </a:gridCol>
                <a:gridCol w="293770">
                  <a:extLst>
                    <a:ext uri="{9D8B030D-6E8A-4147-A177-3AD203B41FA5}">
                      <a16:colId xmlns:a16="http://schemas.microsoft.com/office/drawing/2014/main" val="3928486984"/>
                    </a:ext>
                  </a:extLst>
                </a:gridCol>
                <a:gridCol w="293770">
                  <a:extLst>
                    <a:ext uri="{9D8B030D-6E8A-4147-A177-3AD203B41FA5}">
                      <a16:colId xmlns:a16="http://schemas.microsoft.com/office/drawing/2014/main" val="955842179"/>
                    </a:ext>
                  </a:extLst>
                </a:gridCol>
                <a:gridCol w="293770">
                  <a:extLst>
                    <a:ext uri="{9D8B030D-6E8A-4147-A177-3AD203B41FA5}">
                      <a16:colId xmlns:a16="http://schemas.microsoft.com/office/drawing/2014/main" val="1168072400"/>
                    </a:ext>
                  </a:extLst>
                </a:gridCol>
                <a:gridCol w="293770">
                  <a:extLst>
                    <a:ext uri="{9D8B030D-6E8A-4147-A177-3AD203B41FA5}">
                      <a16:colId xmlns:a16="http://schemas.microsoft.com/office/drawing/2014/main" val="2543022884"/>
                    </a:ext>
                  </a:extLst>
                </a:gridCol>
                <a:gridCol w="293770">
                  <a:extLst>
                    <a:ext uri="{9D8B030D-6E8A-4147-A177-3AD203B41FA5}">
                      <a16:colId xmlns:a16="http://schemas.microsoft.com/office/drawing/2014/main" val="1022560584"/>
                    </a:ext>
                  </a:extLst>
                </a:gridCol>
                <a:gridCol w="293770">
                  <a:extLst>
                    <a:ext uri="{9D8B030D-6E8A-4147-A177-3AD203B41FA5}">
                      <a16:colId xmlns:a16="http://schemas.microsoft.com/office/drawing/2014/main" val="177821493"/>
                    </a:ext>
                  </a:extLst>
                </a:gridCol>
                <a:gridCol w="293770">
                  <a:extLst>
                    <a:ext uri="{9D8B030D-6E8A-4147-A177-3AD203B41FA5}">
                      <a16:colId xmlns:a16="http://schemas.microsoft.com/office/drawing/2014/main" val="1936389354"/>
                    </a:ext>
                  </a:extLst>
                </a:gridCol>
                <a:gridCol w="293770">
                  <a:extLst>
                    <a:ext uri="{9D8B030D-6E8A-4147-A177-3AD203B41FA5}">
                      <a16:colId xmlns:a16="http://schemas.microsoft.com/office/drawing/2014/main" val="311389131"/>
                    </a:ext>
                  </a:extLst>
                </a:gridCol>
                <a:gridCol w="293770">
                  <a:extLst>
                    <a:ext uri="{9D8B030D-6E8A-4147-A177-3AD203B41FA5}">
                      <a16:colId xmlns:a16="http://schemas.microsoft.com/office/drawing/2014/main" val="3196125909"/>
                    </a:ext>
                  </a:extLst>
                </a:gridCol>
                <a:gridCol w="293770">
                  <a:extLst>
                    <a:ext uri="{9D8B030D-6E8A-4147-A177-3AD203B41FA5}">
                      <a16:colId xmlns:a16="http://schemas.microsoft.com/office/drawing/2014/main" val="3947116446"/>
                    </a:ext>
                  </a:extLst>
                </a:gridCol>
                <a:gridCol w="293770">
                  <a:extLst>
                    <a:ext uri="{9D8B030D-6E8A-4147-A177-3AD203B41FA5}">
                      <a16:colId xmlns:a16="http://schemas.microsoft.com/office/drawing/2014/main" val="3291966398"/>
                    </a:ext>
                  </a:extLst>
                </a:gridCol>
                <a:gridCol w="293770">
                  <a:extLst>
                    <a:ext uri="{9D8B030D-6E8A-4147-A177-3AD203B41FA5}">
                      <a16:colId xmlns:a16="http://schemas.microsoft.com/office/drawing/2014/main" val="3978663327"/>
                    </a:ext>
                  </a:extLst>
                </a:gridCol>
                <a:gridCol w="293770">
                  <a:extLst>
                    <a:ext uri="{9D8B030D-6E8A-4147-A177-3AD203B41FA5}">
                      <a16:colId xmlns:a16="http://schemas.microsoft.com/office/drawing/2014/main" val="2070184455"/>
                    </a:ext>
                  </a:extLst>
                </a:gridCol>
                <a:gridCol w="293770">
                  <a:extLst>
                    <a:ext uri="{9D8B030D-6E8A-4147-A177-3AD203B41FA5}">
                      <a16:colId xmlns:a16="http://schemas.microsoft.com/office/drawing/2014/main" val="2219303876"/>
                    </a:ext>
                  </a:extLst>
                </a:gridCol>
                <a:gridCol w="293770">
                  <a:extLst>
                    <a:ext uri="{9D8B030D-6E8A-4147-A177-3AD203B41FA5}">
                      <a16:colId xmlns:a16="http://schemas.microsoft.com/office/drawing/2014/main" val="2832431791"/>
                    </a:ext>
                  </a:extLst>
                </a:gridCol>
                <a:gridCol w="293770">
                  <a:extLst>
                    <a:ext uri="{9D8B030D-6E8A-4147-A177-3AD203B41FA5}">
                      <a16:colId xmlns:a16="http://schemas.microsoft.com/office/drawing/2014/main" val="3824155225"/>
                    </a:ext>
                  </a:extLst>
                </a:gridCol>
                <a:gridCol w="293770">
                  <a:extLst>
                    <a:ext uri="{9D8B030D-6E8A-4147-A177-3AD203B41FA5}">
                      <a16:colId xmlns:a16="http://schemas.microsoft.com/office/drawing/2014/main" val="3184478811"/>
                    </a:ext>
                  </a:extLst>
                </a:gridCol>
                <a:gridCol w="293770">
                  <a:extLst>
                    <a:ext uri="{9D8B030D-6E8A-4147-A177-3AD203B41FA5}">
                      <a16:colId xmlns:a16="http://schemas.microsoft.com/office/drawing/2014/main" val="2659001437"/>
                    </a:ext>
                  </a:extLst>
                </a:gridCol>
                <a:gridCol w="293770">
                  <a:extLst>
                    <a:ext uri="{9D8B030D-6E8A-4147-A177-3AD203B41FA5}">
                      <a16:colId xmlns:a16="http://schemas.microsoft.com/office/drawing/2014/main" val="2108116740"/>
                    </a:ext>
                  </a:extLst>
                </a:gridCol>
                <a:gridCol w="293770">
                  <a:extLst>
                    <a:ext uri="{9D8B030D-6E8A-4147-A177-3AD203B41FA5}">
                      <a16:colId xmlns:a16="http://schemas.microsoft.com/office/drawing/2014/main" val="1239041259"/>
                    </a:ext>
                  </a:extLst>
                </a:gridCol>
              </a:tblGrid>
              <a:tr h="81450">
                <a:tc rowSpan="3">
                  <a:txBody>
                    <a:bodyPr/>
                    <a:lstStyle/>
                    <a:p>
                      <a:pPr algn="ctr"/>
                      <a:endPar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08080"/>
                    </a:solidFill>
                  </a:tcPr>
                </a:tc>
                <a:tc rowSpan="3">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実施項目</a:t>
                      </a:r>
                    </a:p>
                  </a:txBody>
                  <a:tcPr marL="18000" marR="18000" marT="18000" marB="18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08080"/>
                    </a:solidFill>
                  </a:tcPr>
                </a:tc>
                <a:tc rowSpan="3">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達成条件</a:t>
                      </a:r>
                    </a:p>
                  </a:txBody>
                  <a:tcPr marL="18000" marR="18000" marT="18000" marB="18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08080"/>
                    </a:solidFill>
                  </a:tcPr>
                </a:tc>
                <a:tc rowSpan="3">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担当</a:t>
                      </a:r>
                    </a:p>
                  </a:txBody>
                  <a:tcPr marL="18000" marR="18000" marT="18000" marB="1800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808080"/>
                    </a:solidFill>
                  </a:tcPr>
                </a:tc>
                <a:tc gridSpan="21">
                  <a:txBody>
                    <a:bodyPr/>
                    <a:lstStyle/>
                    <a:p>
                      <a:pPr algn="ctr"/>
                      <a:r>
                        <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2026</a:t>
                      </a: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年度</a:t>
                      </a:r>
                    </a:p>
                  </a:txBody>
                  <a:tcPr marL="18000" marR="18000" marT="18000" marB="18000" anchor="ctr">
                    <a:lnT w="12700" cap="flat" cmpd="sng" algn="ctr">
                      <a:solidFill>
                        <a:schemeClr val="bg1">
                          <a:lumMod val="85000"/>
                        </a:schemeClr>
                      </a:solidFill>
                      <a:prstDash val="solid"/>
                      <a:round/>
                      <a:headEnd type="none" w="med" len="med"/>
                      <a:tailEnd type="none" w="med" len="med"/>
                    </a:lnT>
                    <a:solidFill>
                      <a:srgbClr val="808080"/>
                    </a:solidFill>
                  </a:tcPr>
                </a:tc>
                <a:tc hMerge="1">
                  <a:txBody>
                    <a:bodyPr/>
                    <a:lstStyle/>
                    <a:p>
                      <a:pPr algn="ct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T w="12700" cap="flat" cmpd="sng" algn="ctr">
                      <a:solidFill>
                        <a:schemeClr val="bg1">
                          <a:lumMod val="85000"/>
                        </a:schemeClr>
                      </a:solidFill>
                      <a:prstDash val="solid"/>
                      <a:round/>
                      <a:headEnd type="none" w="med" len="med"/>
                      <a:tailEnd type="none" w="med" len="med"/>
                    </a:lnT>
                    <a:solidFill>
                      <a:srgbClr val="808080"/>
                    </a:solidFill>
                  </a:tcPr>
                </a:tc>
                <a:tc hMerge="1">
                  <a:txBody>
                    <a:bodyPr/>
                    <a:lstStyle/>
                    <a:p>
                      <a:pPr algn="ct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T w="12700" cap="flat" cmpd="sng" algn="ctr">
                      <a:solidFill>
                        <a:schemeClr val="bg1">
                          <a:lumMod val="85000"/>
                        </a:schemeClr>
                      </a:solidFill>
                      <a:prstDash val="solid"/>
                      <a:round/>
                      <a:headEnd type="none" w="med" len="med"/>
                      <a:tailEnd type="none" w="med" len="med"/>
                    </a:lnT>
                    <a:solidFill>
                      <a:srgbClr val="808080"/>
                    </a:solidFill>
                  </a:tcPr>
                </a:tc>
                <a:tc hMerge="1">
                  <a:txBody>
                    <a:bodyPr/>
                    <a:lstStyle/>
                    <a:p>
                      <a:pPr algn="ctr"/>
                      <a:endPar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T w="12700" cap="flat" cmpd="sng" algn="ctr">
                      <a:solidFill>
                        <a:schemeClr val="bg1">
                          <a:lumMod val="85000"/>
                        </a:schemeClr>
                      </a:solidFill>
                      <a:prstDash val="solid"/>
                      <a:round/>
                      <a:headEnd type="none" w="med" len="med"/>
                      <a:tailEnd type="none" w="med" len="med"/>
                    </a:lnT>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ctr"/>
                      <a:endPar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T w="12700" cap="flat" cmpd="sng" algn="ctr">
                      <a:solidFill>
                        <a:schemeClr val="bg1">
                          <a:lumMod val="85000"/>
                        </a:schemeClr>
                      </a:solidFill>
                      <a:prstDash val="solid"/>
                      <a:round/>
                      <a:headEnd type="none" w="med" len="med"/>
                      <a:tailEnd type="none" w="med" len="med"/>
                    </a:lnT>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ctr"/>
                      <a:endPar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T w="12700" cap="flat" cmpd="sng" algn="ctr">
                      <a:solidFill>
                        <a:schemeClr val="bg1">
                          <a:lumMod val="85000"/>
                        </a:schemeClr>
                      </a:solidFill>
                      <a:prstDash val="solid"/>
                      <a:round/>
                      <a:headEnd type="none" w="med" len="med"/>
                      <a:tailEnd type="none" w="med" len="med"/>
                    </a:lnT>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extLst>
                  <a:ext uri="{0D108BD9-81ED-4DB2-BD59-A6C34878D82A}">
                    <a16:rowId xmlns:a16="http://schemas.microsoft.com/office/drawing/2014/main" val="2556801679"/>
                  </a:ext>
                </a:extLst>
              </a:tr>
              <a:tr h="81450">
                <a:tc vMerge="1">
                  <a:txBody>
                    <a:bodyPr/>
                    <a:lstStyle/>
                    <a:p>
                      <a:endParaRPr kumimoji="1" lang="ja-JP" altLang="en-US"/>
                    </a:p>
                  </a:txBody>
                  <a:tcPr/>
                </a:tc>
                <a:tc vMerge="1">
                  <a:txBody>
                    <a:bodyPr/>
                    <a:lstStyle/>
                    <a:p>
                      <a:pPr algn="just"/>
                      <a:endParaRPr lang="ja-JP" sz="10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v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v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gridSpan="3">
                  <a:txBody>
                    <a:bodyPr/>
                    <a:lstStyle/>
                    <a:p>
                      <a:pPr algn="ctr"/>
                      <a:r>
                        <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9</a:t>
                      </a: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ct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ct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gridSpan="3">
                  <a:txBody>
                    <a:bodyPr/>
                    <a:lstStyle/>
                    <a:p>
                      <a:pPr algn="ctr"/>
                      <a:r>
                        <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gridSpan="3">
                  <a:txBody>
                    <a:bodyPr/>
                    <a:lstStyle/>
                    <a:p>
                      <a:pPr algn="ctr"/>
                      <a:r>
                        <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11</a:t>
                      </a: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gridSpan="3">
                  <a:txBody>
                    <a:bodyPr/>
                    <a:lstStyle/>
                    <a:p>
                      <a:pPr algn="ctr"/>
                      <a:r>
                        <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l"/>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gridSpan="3">
                  <a:txBody>
                    <a:bodyPr/>
                    <a:lstStyle/>
                    <a:p>
                      <a:pPr algn="ctr"/>
                      <a:r>
                        <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月</a:t>
                      </a:r>
                      <a:endParaRPr lang="en-US" alt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ctr"/>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ctr"/>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gridSpan="3">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２月</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ctr"/>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ctr"/>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gridSpan="3">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３月</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rgbClr val="808080"/>
                    </a:solidFill>
                  </a:tcPr>
                </a:tc>
                <a:tc hMerge="1">
                  <a:txBody>
                    <a:bodyPr/>
                    <a:lstStyle/>
                    <a:p>
                      <a:pPr algn="ctr"/>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tc hMerge="1">
                  <a:txBody>
                    <a:bodyPr/>
                    <a:lstStyle/>
                    <a:p>
                      <a:pPr algn="ctr"/>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47754" marR="47754" marT="0" marB="0" anchor="ctr">
                    <a:solidFill>
                      <a:srgbClr val="808080"/>
                    </a:solidFill>
                  </a:tcPr>
                </a:tc>
                <a:extLst>
                  <a:ext uri="{0D108BD9-81ED-4DB2-BD59-A6C34878D82A}">
                    <a16:rowId xmlns:a16="http://schemas.microsoft.com/office/drawing/2014/main" val="4118582238"/>
                  </a:ext>
                </a:extLst>
              </a:tr>
              <a:tr h="102719">
                <a:tc vMerge="1">
                  <a:txBody>
                    <a:bodyPr/>
                    <a:lstStyle/>
                    <a:p>
                      <a:endParaRPr kumimoji="1" lang="ja-JP" altLang="en-US"/>
                    </a:p>
                  </a:txBody>
                  <a:tcPr/>
                </a:tc>
                <a:tc vMerge="1">
                  <a:txBody>
                    <a:bodyPr/>
                    <a:lstStyle/>
                    <a:p>
                      <a:pPr algn="just"/>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tc>
                <a:tc vMerge="1">
                  <a:txBody>
                    <a:bodyPr/>
                    <a:lstStyle/>
                    <a:p>
                      <a:pPr algn="just"/>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tc>
                <a:tc vMerge="1">
                  <a:txBody>
                    <a:bodyPr/>
                    <a:lstStyle/>
                    <a:p>
                      <a:pPr algn="just"/>
                      <a:endParaRPr lang="ja-JP" sz="1000" b="1"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上</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中</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ctr"/>
                      <a:r>
                        <a:rPr lang="ja-JP" altLang="en-US"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下</a:t>
                      </a:r>
                      <a:endParaRPr lang="ja-JP" sz="1600" b="1" kern="10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extLst>
                  <a:ext uri="{0D108BD9-81ED-4DB2-BD59-A6C34878D82A}">
                    <a16:rowId xmlns:a16="http://schemas.microsoft.com/office/drawing/2014/main" val="2599235317"/>
                  </a:ext>
                </a:extLst>
              </a:tr>
              <a:tr h="102719">
                <a:tc>
                  <a:txBody>
                    <a:bodyPr/>
                    <a:lstStyle/>
                    <a:p>
                      <a:pPr algn="ctr"/>
                      <a:r>
                        <a:rPr lang="ja-JP" altLang="en-US"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①</a:t>
                      </a:r>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bg1"/>
                    </a:solidFill>
                  </a:tcPr>
                </a:tc>
                <a:tc>
                  <a:txBody>
                    <a:bodyPr/>
                    <a:lstStyle>
                      <a:lvl1pPr marL="0" algn="l" defTabSz="609555" rtl="0" eaLnBrk="1" latinLnBrk="0" hangingPunct="1">
                        <a:defRPr kumimoji="1" sz="2400" b="1" kern="1200">
                          <a:solidFill>
                            <a:schemeClr val="lt1"/>
                          </a:solidFill>
                          <a:latin typeface="Calibri" panose="020F0502020204030204"/>
                        </a:defRPr>
                      </a:lvl1pPr>
                      <a:lvl2pPr marL="609555" algn="l" defTabSz="609555" rtl="0" eaLnBrk="1" latinLnBrk="0" hangingPunct="1">
                        <a:defRPr kumimoji="1" sz="2400" b="1" kern="1200">
                          <a:solidFill>
                            <a:schemeClr val="lt1"/>
                          </a:solidFill>
                          <a:latin typeface="Calibri" panose="020F0502020204030204"/>
                        </a:defRPr>
                      </a:lvl2pPr>
                      <a:lvl3pPr marL="1219110" algn="l" defTabSz="609555" rtl="0" eaLnBrk="1" latinLnBrk="0" hangingPunct="1">
                        <a:defRPr kumimoji="1" sz="2400" b="1" kern="1200">
                          <a:solidFill>
                            <a:schemeClr val="lt1"/>
                          </a:solidFill>
                          <a:latin typeface="Calibri" panose="020F0502020204030204"/>
                        </a:defRPr>
                      </a:lvl3pPr>
                      <a:lvl4pPr marL="1828664" algn="l" defTabSz="609555" rtl="0" eaLnBrk="1" latinLnBrk="0" hangingPunct="1">
                        <a:defRPr kumimoji="1" sz="2400" b="1" kern="1200">
                          <a:solidFill>
                            <a:schemeClr val="lt1"/>
                          </a:solidFill>
                          <a:latin typeface="Calibri" panose="020F0502020204030204"/>
                        </a:defRPr>
                      </a:lvl4pPr>
                      <a:lvl5pPr marL="2438218" algn="l" defTabSz="609555" rtl="0" eaLnBrk="1" latinLnBrk="0" hangingPunct="1">
                        <a:defRPr kumimoji="1" sz="2400" b="1" kern="1200">
                          <a:solidFill>
                            <a:schemeClr val="lt1"/>
                          </a:solidFill>
                          <a:latin typeface="Calibri" panose="020F0502020204030204"/>
                        </a:defRPr>
                      </a:lvl5pPr>
                      <a:lvl6pPr marL="3047772" algn="l" defTabSz="609555" rtl="0" eaLnBrk="1" latinLnBrk="0" hangingPunct="1">
                        <a:defRPr kumimoji="1" sz="2400" b="1" kern="1200">
                          <a:solidFill>
                            <a:schemeClr val="lt1"/>
                          </a:solidFill>
                          <a:latin typeface="Calibri" panose="020F0502020204030204"/>
                        </a:defRPr>
                      </a:lvl6pPr>
                      <a:lvl7pPr marL="3657327" algn="l" defTabSz="609555" rtl="0" eaLnBrk="1" latinLnBrk="0" hangingPunct="1">
                        <a:defRPr kumimoji="1" sz="2400" b="1" kern="1200">
                          <a:solidFill>
                            <a:schemeClr val="lt1"/>
                          </a:solidFill>
                          <a:latin typeface="Calibri" panose="020F0502020204030204"/>
                        </a:defRPr>
                      </a:lvl7pPr>
                      <a:lvl8pPr marL="4266880" algn="l" defTabSz="609555" rtl="0" eaLnBrk="1" latinLnBrk="0" hangingPunct="1">
                        <a:defRPr kumimoji="1" sz="2400" b="1" kern="1200">
                          <a:solidFill>
                            <a:schemeClr val="lt1"/>
                          </a:solidFill>
                          <a:latin typeface="Calibri" panose="020F0502020204030204"/>
                        </a:defRPr>
                      </a:lvl8pPr>
                      <a:lvl9pPr marL="4876435" algn="l" defTabSz="609555" rtl="0" eaLnBrk="1" latinLnBrk="0" hangingPunct="1">
                        <a:defRPr kumimoji="1" sz="2400" b="1" kern="1200">
                          <a:solidFill>
                            <a:schemeClr val="lt1"/>
                          </a:solidFill>
                          <a:latin typeface="Calibri" panose="020F0502020204030204"/>
                        </a:defRPr>
                      </a:lvl9pPr>
                    </a:lstStyle>
                    <a:p>
                      <a:pPr algn="just"/>
                      <a:r>
                        <a:rPr lang="ja-JP" altLang="en-US"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実施計画作成</a:t>
                      </a:r>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T w="12700" cap="flat" cmpd="sng" algn="ctr">
                      <a:solidFill>
                        <a:schemeClr val="bg1">
                          <a:lumMod val="85000"/>
                        </a:schemeClr>
                      </a:solidFill>
                      <a:prstDash val="solid"/>
                      <a:round/>
                      <a:headEnd type="none" w="med" len="med"/>
                      <a:tailEnd type="none" w="med" len="med"/>
                    </a:lnT>
                    <a:solidFill>
                      <a:schemeClr val="bg1"/>
                    </a:solidFill>
                  </a:tcPr>
                </a:tc>
                <a:tc>
                  <a:txBody>
                    <a:bodyPr/>
                    <a:lstStyle>
                      <a:lvl1pPr marL="0" algn="l" defTabSz="609555" rtl="0" eaLnBrk="1" latinLnBrk="0" hangingPunct="1">
                        <a:defRPr kumimoji="1" sz="2400" kern="1200">
                          <a:solidFill>
                            <a:schemeClr val="dk1"/>
                          </a:solidFill>
                          <a:latin typeface="Calibri" panose="020F0502020204030204"/>
                        </a:defRPr>
                      </a:lvl1pPr>
                      <a:lvl2pPr marL="609555" algn="l" defTabSz="609555" rtl="0" eaLnBrk="1" latinLnBrk="0" hangingPunct="1">
                        <a:defRPr kumimoji="1" sz="2400" kern="1200">
                          <a:solidFill>
                            <a:schemeClr val="dk1"/>
                          </a:solidFill>
                          <a:latin typeface="Calibri" panose="020F0502020204030204"/>
                        </a:defRPr>
                      </a:lvl2pPr>
                      <a:lvl3pPr marL="1219110" algn="l" defTabSz="609555" rtl="0" eaLnBrk="1" latinLnBrk="0" hangingPunct="1">
                        <a:defRPr kumimoji="1" sz="2400" kern="1200">
                          <a:solidFill>
                            <a:schemeClr val="dk1"/>
                          </a:solidFill>
                          <a:latin typeface="Calibri" panose="020F0502020204030204"/>
                        </a:defRPr>
                      </a:lvl3pPr>
                      <a:lvl4pPr marL="1828664" algn="l" defTabSz="609555" rtl="0" eaLnBrk="1" latinLnBrk="0" hangingPunct="1">
                        <a:defRPr kumimoji="1" sz="2400" kern="1200">
                          <a:solidFill>
                            <a:schemeClr val="dk1"/>
                          </a:solidFill>
                          <a:latin typeface="Calibri" panose="020F0502020204030204"/>
                        </a:defRPr>
                      </a:lvl4pPr>
                      <a:lvl5pPr marL="2438218" algn="l" defTabSz="609555" rtl="0" eaLnBrk="1" latinLnBrk="0" hangingPunct="1">
                        <a:defRPr kumimoji="1" sz="2400" kern="1200">
                          <a:solidFill>
                            <a:schemeClr val="dk1"/>
                          </a:solidFill>
                          <a:latin typeface="Calibri" panose="020F0502020204030204"/>
                        </a:defRPr>
                      </a:lvl5pPr>
                      <a:lvl6pPr marL="3047772" algn="l" defTabSz="609555" rtl="0" eaLnBrk="1" latinLnBrk="0" hangingPunct="1">
                        <a:defRPr kumimoji="1" sz="2400" kern="1200">
                          <a:solidFill>
                            <a:schemeClr val="dk1"/>
                          </a:solidFill>
                          <a:latin typeface="Calibri" panose="020F0502020204030204"/>
                        </a:defRPr>
                      </a:lvl6pPr>
                      <a:lvl7pPr marL="3657327" algn="l" defTabSz="609555" rtl="0" eaLnBrk="1" latinLnBrk="0" hangingPunct="1">
                        <a:defRPr kumimoji="1" sz="2400" kern="1200">
                          <a:solidFill>
                            <a:schemeClr val="dk1"/>
                          </a:solidFill>
                          <a:latin typeface="Calibri" panose="020F0502020204030204"/>
                        </a:defRPr>
                      </a:lvl7pPr>
                      <a:lvl8pPr marL="4266880" algn="l" defTabSz="609555" rtl="0" eaLnBrk="1" latinLnBrk="0" hangingPunct="1">
                        <a:defRPr kumimoji="1" sz="2400" kern="1200">
                          <a:solidFill>
                            <a:schemeClr val="dk1"/>
                          </a:solidFill>
                          <a:latin typeface="Calibri" panose="020F0502020204030204"/>
                        </a:defRPr>
                      </a:lvl8pPr>
                      <a:lvl9pPr marL="4876435" algn="l" defTabSz="609555" rtl="0" eaLnBrk="1" latinLnBrk="0" hangingPunct="1">
                        <a:defRPr kumimoji="1" sz="2400" kern="1200">
                          <a:solidFill>
                            <a:schemeClr val="dk1"/>
                          </a:solidFill>
                          <a:latin typeface="Calibri" panose="020F0502020204030204"/>
                        </a:defRPr>
                      </a:lvl9p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highlight>
                          <a:srgbClr val="808080"/>
                        </a:highligh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rgbClr val="808080"/>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2">
                        <a:lumMod val="20000"/>
                        <a:lumOff val="80000"/>
                      </a:schemeClr>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T w="12700"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060338509"/>
                  </a:ext>
                </a:extLst>
              </a:tr>
              <a:tr h="102719">
                <a:tc>
                  <a:txBody>
                    <a:bodyPr/>
                    <a:lstStyle/>
                    <a:p>
                      <a:pPr algn="ctr"/>
                      <a:r>
                        <a:rPr lang="ja-JP" altLang="en-US"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②</a:t>
                      </a:r>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L w="12700" cap="flat" cmpd="sng" algn="ctr">
                      <a:solidFill>
                        <a:schemeClr val="bg1">
                          <a:lumMod val="85000"/>
                        </a:schemeClr>
                      </a:solidFill>
                      <a:prstDash val="solid"/>
                      <a:round/>
                      <a:headEnd type="none" w="med" len="med"/>
                      <a:tailEnd type="none" w="med" len="med"/>
                    </a:lnL>
                    <a:solidFill>
                      <a:schemeClr val="bg1"/>
                    </a:solidFill>
                  </a:tcPr>
                </a:tc>
                <a:tc>
                  <a:txBody>
                    <a:bodyPr/>
                    <a:lstStyle>
                      <a:lvl1pPr marL="0" algn="l" defTabSz="609555" rtl="0" eaLnBrk="1" latinLnBrk="0" hangingPunct="1">
                        <a:defRPr kumimoji="1" sz="2400" b="1" kern="1200">
                          <a:solidFill>
                            <a:schemeClr val="lt1"/>
                          </a:solidFill>
                          <a:latin typeface="Calibri" panose="020F0502020204030204"/>
                        </a:defRPr>
                      </a:lvl1pPr>
                      <a:lvl2pPr marL="609555" algn="l" defTabSz="609555" rtl="0" eaLnBrk="1" latinLnBrk="0" hangingPunct="1">
                        <a:defRPr kumimoji="1" sz="2400" b="1" kern="1200">
                          <a:solidFill>
                            <a:schemeClr val="lt1"/>
                          </a:solidFill>
                          <a:latin typeface="Calibri" panose="020F0502020204030204"/>
                        </a:defRPr>
                      </a:lvl2pPr>
                      <a:lvl3pPr marL="1219110" algn="l" defTabSz="609555" rtl="0" eaLnBrk="1" latinLnBrk="0" hangingPunct="1">
                        <a:defRPr kumimoji="1" sz="2400" b="1" kern="1200">
                          <a:solidFill>
                            <a:schemeClr val="lt1"/>
                          </a:solidFill>
                          <a:latin typeface="Calibri" panose="020F0502020204030204"/>
                        </a:defRPr>
                      </a:lvl3pPr>
                      <a:lvl4pPr marL="1828664" algn="l" defTabSz="609555" rtl="0" eaLnBrk="1" latinLnBrk="0" hangingPunct="1">
                        <a:defRPr kumimoji="1" sz="2400" b="1" kern="1200">
                          <a:solidFill>
                            <a:schemeClr val="lt1"/>
                          </a:solidFill>
                          <a:latin typeface="Calibri" panose="020F0502020204030204"/>
                        </a:defRPr>
                      </a:lvl4pPr>
                      <a:lvl5pPr marL="2438218" algn="l" defTabSz="609555" rtl="0" eaLnBrk="1" latinLnBrk="0" hangingPunct="1">
                        <a:defRPr kumimoji="1" sz="2400" b="1" kern="1200">
                          <a:solidFill>
                            <a:schemeClr val="lt1"/>
                          </a:solidFill>
                          <a:latin typeface="Calibri" panose="020F0502020204030204"/>
                        </a:defRPr>
                      </a:lvl5pPr>
                      <a:lvl6pPr marL="3047772" algn="l" defTabSz="609555" rtl="0" eaLnBrk="1" latinLnBrk="0" hangingPunct="1">
                        <a:defRPr kumimoji="1" sz="2400" b="1" kern="1200">
                          <a:solidFill>
                            <a:schemeClr val="lt1"/>
                          </a:solidFill>
                          <a:latin typeface="Calibri" panose="020F0502020204030204"/>
                        </a:defRPr>
                      </a:lvl6pPr>
                      <a:lvl7pPr marL="3657327" algn="l" defTabSz="609555" rtl="0" eaLnBrk="1" latinLnBrk="0" hangingPunct="1">
                        <a:defRPr kumimoji="1" sz="2400" b="1" kern="1200">
                          <a:solidFill>
                            <a:schemeClr val="lt1"/>
                          </a:solidFill>
                          <a:latin typeface="Calibri" panose="020F0502020204030204"/>
                        </a:defRPr>
                      </a:lvl7pPr>
                      <a:lvl8pPr marL="4266880" algn="l" defTabSz="609555" rtl="0" eaLnBrk="1" latinLnBrk="0" hangingPunct="1">
                        <a:defRPr kumimoji="1" sz="2400" b="1" kern="1200">
                          <a:solidFill>
                            <a:schemeClr val="lt1"/>
                          </a:solidFill>
                          <a:latin typeface="Calibri" panose="020F0502020204030204"/>
                        </a:defRPr>
                      </a:lvl8pPr>
                      <a:lvl9pPr marL="4876435" algn="l" defTabSz="609555" rtl="0" eaLnBrk="1" latinLnBrk="0" hangingPunct="1">
                        <a:defRPr kumimoji="1" sz="2400" b="1" kern="1200">
                          <a:solidFill>
                            <a:schemeClr val="lt1"/>
                          </a:solidFill>
                          <a:latin typeface="Calibri" panose="020F0502020204030204"/>
                        </a:defRPr>
                      </a:lvl9pPr>
                    </a:lstStyle>
                    <a:p>
                      <a:pPr algn="just"/>
                      <a:r>
                        <a:rPr lang="en-US" alt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xx</a:t>
                      </a:r>
                      <a:r>
                        <a:rPr lang="ja-JP" altLang="en-US"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庁への初回会議</a:t>
                      </a:r>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solidFill>
                      <a:schemeClr val="bg1"/>
                    </a:solidFill>
                  </a:tcPr>
                </a:tc>
                <a:tc>
                  <a:txBody>
                    <a:bodyPr/>
                    <a:lstStyle>
                      <a:lvl1pPr marL="0" algn="l" defTabSz="609555" rtl="0" eaLnBrk="1" latinLnBrk="0" hangingPunct="1">
                        <a:defRPr kumimoji="1" sz="2400" kern="1200">
                          <a:solidFill>
                            <a:schemeClr val="dk1"/>
                          </a:solidFill>
                          <a:latin typeface="Calibri" panose="020F0502020204030204"/>
                        </a:defRPr>
                      </a:lvl1pPr>
                      <a:lvl2pPr marL="609555" algn="l" defTabSz="609555" rtl="0" eaLnBrk="1" latinLnBrk="0" hangingPunct="1">
                        <a:defRPr kumimoji="1" sz="2400" kern="1200">
                          <a:solidFill>
                            <a:schemeClr val="dk1"/>
                          </a:solidFill>
                          <a:latin typeface="Calibri" panose="020F0502020204030204"/>
                        </a:defRPr>
                      </a:lvl2pPr>
                      <a:lvl3pPr marL="1219110" algn="l" defTabSz="609555" rtl="0" eaLnBrk="1" latinLnBrk="0" hangingPunct="1">
                        <a:defRPr kumimoji="1" sz="2400" kern="1200">
                          <a:solidFill>
                            <a:schemeClr val="dk1"/>
                          </a:solidFill>
                          <a:latin typeface="Calibri" panose="020F0502020204030204"/>
                        </a:defRPr>
                      </a:lvl3pPr>
                      <a:lvl4pPr marL="1828664" algn="l" defTabSz="609555" rtl="0" eaLnBrk="1" latinLnBrk="0" hangingPunct="1">
                        <a:defRPr kumimoji="1" sz="2400" kern="1200">
                          <a:solidFill>
                            <a:schemeClr val="dk1"/>
                          </a:solidFill>
                          <a:latin typeface="Calibri" panose="020F0502020204030204"/>
                        </a:defRPr>
                      </a:lvl4pPr>
                      <a:lvl5pPr marL="2438218" algn="l" defTabSz="609555" rtl="0" eaLnBrk="1" latinLnBrk="0" hangingPunct="1">
                        <a:defRPr kumimoji="1" sz="2400" kern="1200">
                          <a:solidFill>
                            <a:schemeClr val="dk1"/>
                          </a:solidFill>
                          <a:latin typeface="Calibri" panose="020F0502020204030204"/>
                        </a:defRPr>
                      </a:lvl5pPr>
                      <a:lvl6pPr marL="3047772" algn="l" defTabSz="609555" rtl="0" eaLnBrk="1" latinLnBrk="0" hangingPunct="1">
                        <a:defRPr kumimoji="1" sz="2400" kern="1200">
                          <a:solidFill>
                            <a:schemeClr val="dk1"/>
                          </a:solidFill>
                          <a:latin typeface="Calibri" panose="020F0502020204030204"/>
                        </a:defRPr>
                      </a:lvl6pPr>
                      <a:lvl7pPr marL="3657327" algn="l" defTabSz="609555" rtl="0" eaLnBrk="1" latinLnBrk="0" hangingPunct="1">
                        <a:defRPr kumimoji="1" sz="2400" kern="1200">
                          <a:solidFill>
                            <a:schemeClr val="dk1"/>
                          </a:solidFill>
                          <a:latin typeface="Calibri" panose="020F0502020204030204"/>
                        </a:defRPr>
                      </a:lvl7pPr>
                      <a:lvl8pPr marL="4266880" algn="l" defTabSz="609555" rtl="0" eaLnBrk="1" latinLnBrk="0" hangingPunct="1">
                        <a:defRPr kumimoji="1" sz="2400" kern="1200">
                          <a:solidFill>
                            <a:schemeClr val="dk1"/>
                          </a:solidFill>
                          <a:latin typeface="Calibri" panose="020F0502020204030204"/>
                        </a:defRPr>
                      </a:lvl8pPr>
                      <a:lvl9pPr marL="4876435" algn="l" defTabSz="609555" rtl="0" eaLnBrk="1" latinLnBrk="0" hangingPunct="1">
                        <a:defRPr kumimoji="1" sz="2400" kern="1200">
                          <a:solidFill>
                            <a:schemeClr val="dk1"/>
                          </a:solidFill>
                          <a:latin typeface="Calibri" panose="020F0502020204030204"/>
                        </a:defRPr>
                      </a:lvl9pPr>
                    </a:lstStyle>
                    <a:p>
                      <a:pPr algn="just"/>
                      <a:r>
                        <a:rPr lang="en-US" alt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xx</a:t>
                      </a:r>
                      <a:r>
                        <a:rPr lang="ja-JP" altLang="en-US"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との合意</a:t>
                      </a:r>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highlight>
                          <a:srgbClr val="808080"/>
                        </a:highligh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rgbClr val="808080"/>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2">
                        <a:lumMod val="20000"/>
                        <a:lumOff val="80000"/>
                      </a:schemeClr>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solidFill>
                      <a:schemeClr val="bg1"/>
                    </a:solidFill>
                  </a:tcPr>
                </a:tc>
                <a:extLst>
                  <a:ext uri="{0D108BD9-81ED-4DB2-BD59-A6C34878D82A}">
                    <a16:rowId xmlns:a16="http://schemas.microsoft.com/office/drawing/2014/main" val="415600004"/>
                  </a:ext>
                </a:extLst>
              </a:tr>
              <a:tr h="135680">
                <a:tc>
                  <a:txBody>
                    <a:bodyPr/>
                    <a:lstStyle/>
                    <a:p>
                      <a:pPr algn="ctr"/>
                      <a:r>
                        <a:rPr lang="ja-JP" altLang="en-US"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③</a:t>
                      </a:r>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09555" rtl="0" eaLnBrk="1" latinLnBrk="0" hangingPunct="1">
                        <a:defRPr kumimoji="1" sz="2400" b="1" kern="1200">
                          <a:solidFill>
                            <a:schemeClr val="lt1"/>
                          </a:solidFill>
                          <a:latin typeface="Calibri" panose="020F0502020204030204"/>
                        </a:defRPr>
                      </a:lvl1pPr>
                      <a:lvl2pPr marL="609555" algn="l" defTabSz="609555" rtl="0" eaLnBrk="1" latinLnBrk="0" hangingPunct="1">
                        <a:defRPr kumimoji="1" sz="2400" b="1" kern="1200">
                          <a:solidFill>
                            <a:schemeClr val="lt1"/>
                          </a:solidFill>
                          <a:latin typeface="Calibri" panose="020F0502020204030204"/>
                        </a:defRPr>
                      </a:lvl2pPr>
                      <a:lvl3pPr marL="1219110" algn="l" defTabSz="609555" rtl="0" eaLnBrk="1" latinLnBrk="0" hangingPunct="1">
                        <a:defRPr kumimoji="1" sz="2400" b="1" kern="1200">
                          <a:solidFill>
                            <a:schemeClr val="lt1"/>
                          </a:solidFill>
                          <a:latin typeface="Calibri" panose="020F0502020204030204"/>
                        </a:defRPr>
                      </a:lvl3pPr>
                      <a:lvl4pPr marL="1828664" algn="l" defTabSz="609555" rtl="0" eaLnBrk="1" latinLnBrk="0" hangingPunct="1">
                        <a:defRPr kumimoji="1" sz="2400" b="1" kern="1200">
                          <a:solidFill>
                            <a:schemeClr val="lt1"/>
                          </a:solidFill>
                          <a:latin typeface="Calibri" panose="020F0502020204030204"/>
                        </a:defRPr>
                      </a:lvl4pPr>
                      <a:lvl5pPr marL="2438218" algn="l" defTabSz="609555" rtl="0" eaLnBrk="1" latinLnBrk="0" hangingPunct="1">
                        <a:defRPr kumimoji="1" sz="2400" b="1" kern="1200">
                          <a:solidFill>
                            <a:schemeClr val="lt1"/>
                          </a:solidFill>
                          <a:latin typeface="Calibri" panose="020F0502020204030204"/>
                        </a:defRPr>
                      </a:lvl5pPr>
                      <a:lvl6pPr marL="3047772" algn="l" defTabSz="609555" rtl="0" eaLnBrk="1" latinLnBrk="0" hangingPunct="1">
                        <a:defRPr kumimoji="1" sz="2400" b="1" kern="1200">
                          <a:solidFill>
                            <a:schemeClr val="lt1"/>
                          </a:solidFill>
                          <a:latin typeface="Calibri" panose="020F0502020204030204"/>
                        </a:defRPr>
                      </a:lvl6pPr>
                      <a:lvl7pPr marL="3657327" algn="l" defTabSz="609555" rtl="0" eaLnBrk="1" latinLnBrk="0" hangingPunct="1">
                        <a:defRPr kumimoji="1" sz="2400" b="1" kern="1200">
                          <a:solidFill>
                            <a:schemeClr val="lt1"/>
                          </a:solidFill>
                          <a:latin typeface="Calibri" panose="020F0502020204030204"/>
                        </a:defRPr>
                      </a:lvl7pPr>
                      <a:lvl8pPr marL="4266880" algn="l" defTabSz="609555" rtl="0" eaLnBrk="1" latinLnBrk="0" hangingPunct="1">
                        <a:defRPr kumimoji="1" sz="2400" b="1" kern="1200">
                          <a:solidFill>
                            <a:schemeClr val="lt1"/>
                          </a:solidFill>
                          <a:latin typeface="Calibri" panose="020F0502020204030204"/>
                        </a:defRPr>
                      </a:lvl8pPr>
                      <a:lvl9pPr marL="4876435" algn="l" defTabSz="609555" rtl="0" eaLnBrk="1" latinLnBrk="0" hangingPunct="1">
                        <a:defRPr kumimoji="1" sz="2400" b="1" kern="1200">
                          <a:solidFill>
                            <a:schemeClr val="lt1"/>
                          </a:solidFill>
                          <a:latin typeface="Calibri" panose="020F0502020204030204"/>
                        </a:defRPr>
                      </a:lvl9p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nchor="ctr">
                    <a:lnB w="12700"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609555" rtl="0" eaLnBrk="1" latinLnBrk="0" hangingPunct="1">
                        <a:defRPr kumimoji="1" sz="2400" kern="1200">
                          <a:solidFill>
                            <a:schemeClr val="dk1"/>
                          </a:solidFill>
                          <a:latin typeface="Calibri" panose="020F0502020204030204"/>
                        </a:defRPr>
                      </a:lvl1pPr>
                      <a:lvl2pPr marL="609555" algn="l" defTabSz="609555" rtl="0" eaLnBrk="1" latinLnBrk="0" hangingPunct="1">
                        <a:defRPr kumimoji="1" sz="2400" kern="1200">
                          <a:solidFill>
                            <a:schemeClr val="dk1"/>
                          </a:solidFill>
                          <a:latin typeface="Calibri" panose="020F0502020204030204"/>
                        </a:defRPr>
                      </a:lvl2pPr>
                      <a:lvl3pPr marL="1219110" algn="l" defTabSz="609555" rtl="0" eaLnBrk="1" latinLnBrk="0" hangingPunct="1">
                        <a:defRPr kumimoji="1" sz="2400" kern="1200">
                          <a:solidFill>
                            <a:schemeClr val="dk1"/>
                          </a:solidFill>
                          <a:latin typeface="Calibri" panose="020F0502020204030204"/>
                        </a:defRPr>
                      </a:lvl3pPr>
                      <a:lvl4pPr marL="1828664" algn="l" defTabSz="609555" rtl="0" eaLnBrk="1" latinLnBrk="0" hangingPunct="1">
                        <a:defRPr kumimoji="1" sz="2400" kern="1200">
                          <a:solidFill>
                            <a:schemeClr val="dk1"/>
                          </a:solidFill>
                          <a:latin typeface="Calibri" panose="020F0502020204030204"/>
                        </a:defRPr>
                      </a:lvl4pPr>
                      <a:lvl5pPr marL="2438218" algn="l" defTabSz="609555" rtl="0" eaLnBrk="1" latinLnBrk="0" hangingPunct="1">
                        <a:defRPr kumimoji="1" sz="2400" kern="1200">
                          <a:solidFill>
                            <a:schemeClr val="dk1"/>
                          </a:solidFill>
                          <a:latin typeface="Calibri" panose="020F0502020204030204"/>
                        </a:defRPr>
                      </a:lvl5pPr>
                      <a:lvl6pPr marL="3047772" algn="l" defTabSz="609555" rtl="0" eaLnBrk="1" latinLnBrk="0" hangingPunct="1">
                        <a:defRPr kumimoji="1" sz="2400" kern="1200">
                          <a:solidFill>
                            <a:schemeClr val="dk1"/>
                          </a:solidFill>
                          <a:latin typeface="Calibri" panose="020F0502020204030204"/>
                        </a:defRPr>
                      </a:lvl6pPr>
                      <a:lvl7pPr marL="3657327" algn="l" defTabSz="609555" rtl="0" eaLnBrk="1" latinLnBrk="0" hangingPunct="1">
                        <a:defRPr kumimoji="1" sz="2400" kern="1200">
                          <a:solidFill>
                            <a:schemeClr val="dk1"/>
                          </a:solidFill>
                          <a:latin typeface="Calibri" panose="020F0502020204030204"/>
                        </a:defRPr>
                      </a:lvl7pPr>
                      <a:lvl8pPr marL="4266880" algn="l" defTabSz="609555" rtl="0" eaLnBrk="1" latinLnBrk="0" hangingPunct="1">
                        <a:defRPr kumimoji="1" sz="2400" kern="1200">
                          <a:solidFill>
                            <a:schemeClr val="dk1"/>
                          </a:solidFill>
                          <a:latin typeface="Calibri" panose="020F0502020204030204"/>
                        </a:defRPr>
                      </a:lvl8pPr>
                      <a:lvl9pPr marL="4876435" algn="l" defTabSz="609555" rtl="0" eaLnBrk="1" latinLnBrk="0" hangingPunct="1">
                        <a:defRPr kumimoji="1" sz="2400" kern="1200">
                          <a:solidFill>
                            <a:schemeClr val="dk1"/>
                          </a:solidFill>
                          <a:latin typeface="Calibri" panose="020F0502020204030204"/>
                        </a:defRPr>
                      </a:lvl9p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highlight>
                          <a:srgbClr val="808080"/>
                        </a:highligh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rgbClr val="808080"/>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algn="just"/>
                      <a:endParaRPr lang="ja-JP" sz="1600" b="0" kern="10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18000" marR="18000" marT="18000" marB="18000">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9514153"/>
                  </a:ext>
                </a:extLst>
              </a:tr>
            </a:tbl>
          </a:graphicData>
        </a:graphic>
      </p:graphicFrame>
      <p:sp>
        <p:nvSpPr>
          <p:cNvPr id="4" name="AutoShape 10">
            <a:extLst>
              <a:ext uri="{FF2B5EF4-FFF2-40B4-BE49-F238E27FC236}">
                <a16:creationId xmlns:a16="http://schemas.microsoft.com/office/drawing/2014/main" id="{3B1E1049-1564-28C0-115F-89C7A2E12B30}"/>
              </a:ext>
            </a:extLst>
          </p:cNvPr>
          <p:cNvSpPr>
            <a:spLocks noChangeArrowheads="1"/>
          </p:cNvSpPr>
          <p:nvPr/>
        </p:nvSpPr>
        <p:spPr bwMode="auto">
          <a:xfrm>
            <a:off x="4944000" y="4000468"/>
            <a:ext cx="6912000" cy="792000"/>
          </a:xfrm>
          <a:prstGeom prst="rect">
            <a:avLst/>
          </a:prstGeom>
          <a:solidFill>
            <a:schemeClr val="accent4">
              <a:lumMod val="20000"/>
              <a:lumOff val="80000"/>
            </a:schemeClr>
          </a:solidFill>
          <a:ln w="19050">
            <a:solidFill>
              <a:sysClr val="windowText" lastClr="000000"/>
            </a:solidFill>
            <a:round/>
            <a:headEnd/>
            <a:tailEnd/>
          </a:ln>
          <a:effectLst>
            <a:outerShdw dist="107763" dir="2700000" algn="ctr" rotWithShape="0">
              <a:srgbClr val="E7E6E6">
                <a:alpha val="50000"/>
              </a:srgbClr>
            </a:outerShdw>
          </a:effectLst>
        </p:spPr>
        <p:txBody>
          <a:bodyPr anchor="ctr"/>
          <a:lstStyle/>
          <a:p>
            <a:pPr marL="285750" indent="-285750" defTabSz="457200">
              <a:spcBef>
                <a:spcPts val="600"/>
              </a:spcBef>
              <a:buFont typeface="Arial" panose="020B0604020202020204" pitchFamily="34" charset="0"/>
              <a:buChar char="•"/>
            </a:pPr>
            <a:r>
              <a:rPr kumimoji="0" lang="ja-JP" altLang="en-US" sz="1400" kern="0" dirty="0">
                <a:latin typeface="Meiryo UI" panose="020B0604030504040204" pitchFamily="50" charset="-128"/>
              </a:rPr>
              <a:t>実証の開始から終了（</a:t>
            </a:r>
            <a:r>
              <a:rPr kumimoji="0" lang="en-US" altLang="ja-JP" sz="1400" kern="0" dirty="0">
                <a:latin typeface="Meiryo UI" panose="020B0604030504040204" pitchFamily="50" charset="-128"/>
              </a:rPr>
              <a:t>2027</a:t>
            </a:r>
            <a:r>
              <a:rPr kumimoji="0" lang="ja-JP" altLang="en-US" sz="1400" kern="0" dirty="0">
                <a:latin typeface="Meiryo UI" panose="020B0604030504040204" pitchFamily="50" charset="-128"/>
              </a:rPr>
              <a:t>年</a:t>
            </a:r>
            <a:r>
              <a:rPr kumimoji="0" lang="en-US" altLang="ja-JP" sz="1400" kern="0" dirty="0">
                <a:latin typeface="Meiryo UI" panose="020B0604030504040204" pitchFamily="50" charset="-128"/>
              </a:rPr>
              <a:t>3</a:t>
            </a:r>
            <a:r>
              <a:rPr kumimoji="0" lang="ja-JP" altLang="en-US" sz="1400" kern="0" dirty="0">
                <a:latin typeface="Meiryo UI" panose="020B0604030504040204" pitchFamily="50" charset="-128"/>
              </a:rPr>
              <a:t>月末）までのスケジュールを記載ください</a:t>
            </a:r>
            <a:endParaRPr kumimoji="0" lang="en-US" altLang="ja-JP" sz="1400" kern="0" dirty="0">
              <a:latin typeface="Meiryo UI" panose="020B0604030504040204" pitchFamily="50" charset="-128"/>
            </a:endParaRPr>
          </a:p>
        </p:txBody>
      </p:sp>
    </p:spTree>
    <p:extLst>
      <p:ext uri="{BB962C8B-B14F-4D97-AF65-F5344CB8AC3E}">
        <p14:creationId xmlns:p14="http://schemas.microsoft.com/office/powerpoint/2010/main" val="3935514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5,9,【２　プロジェクト内容】【２.４　将来展開】"/>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コンテンツ_Light">
  <a:themeElements>
    <a:clrScheme name="NTT DATA Group Corp.">
      <a:dk1>
        <a:srgbClr val="000000"/>
      </a:dk1>
      <a:lt1>
        <a:srgbClr val="FFFFFF"/>
      </a:lt1>
      <a:dk2>
        <a:srgbClr val="2E404D"/>
      </a:dk2>
      <a:lt2>
        <a:srgbClr val="19A3FC"/>
      </a:lt2>
      <a:accent1>
        <a:srgbClr val="070F26"/>
      </a:accent1>
      <a:accent2>
        <a:srgbClr val="0072BC"/>
      </a:accent2>
      <a:accent3>
        <a:srgbClr val="005B96"/>
      </a:accent3>
      <a:accent4>
        <a:srgbClr val="00DFED"/>
      </a:accent4>
      <a:accent5>
        <a:srgbClr val="00CB5D"/>
      </a:accent5>
      <a:accent6>
        <a:srgbClr val="949494"/>
      </a:accent6>
      <a:hlink>
        <a:srgbClr val="19A3FC"/>
      </a:hlink>
      <a:folHlink>
        <a:srgbClr val="0072BC"/>
      </a:folHlink>
    </a:clrScheme>
    <a:fontScheme name="NTT DATA Group Corp.">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10000"/>
            <a:lumOff val="90000"/>
          </a:schemeClr>
        </a:solidFill>
        <a:ln w="3175">
          <a:solidFill>
            <a:schemeClr val="tx1"/>
          </a:solidFill>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kumimoji="1" sz="1400" dirty="0" err="1"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rIns="0" rtlCol="0">
        <a:noAutofit/>
      </a:bodyPr>
      <a:lstStyle>
        <a:defPPr algn="l" defTabSz="288000">
          <a:defRPr kumimoji="1">
            <a:latin typeface="+mn-ea"/>
          </a:defRPr>
        </a:defPPr>
      </a:lstStyle>
    </a:txDef>
  </a:objectDefaults>
  <a:extraClrSchemeLst/>
  <a:custClrLst>
    <a:custClr name="Yellow">
      <a:srgbClr val="FFC400"/>
    </a:custClr>
    <a:custClr name="Orange">
      <a:srgbClr val="FF7A00"/>
    </a:custClr>
    <a:custClr name="Orange 100">
      <a:srgbClr val="E42600"/>
    </a:custClr>
    <a:custClr name="Orange 150">
      <a:srgbClr val="B22000"/>
    </a:custClr>
  </a:custClrLst>
  <a:extLst>
    <a:ext uri="{05A4C25C-085E-4340-85A3-A5531E510DB2}">
      <thm15:themeFamily xmlns:thm15="http://schemas.microsoft.com/office/thememl/2012/main" name="経営研プレゼンテーション.potx" id="{D1A9F9E6-44B5-4605-BC46-CFB0C07C78C4}" vid="{204DFD55-4E26-475B-B016-A38D393F235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3d1ec7-f657-4511-bc58-959b9cee6703">
      <Terms xmlns="http://schemas.microsoft.com/office/infopath/2007/PartnerControls"/>
    </lcf76f155ced4ddcb4097134ff3c332f>
    <TaxCatchAll xmlns="83d96f67-9294-40f4-9dbf-5420de60272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A39D5B1F8ACD24C8C8489DD326AB31B" ma:contentTypeVersion="11" ma:contentTypeDescription="新しいドキュメントを作成します。" ma:contentTypeScope="" ma:versionID="8f7c4bdaf9987281941f551dd7c9e364">
  <xsd:schema xmlns:xsd="http://www.w3.org/2001/XMLSchema" xmlns:xs="http://www.w3.org/2001/XMLSchema" xmlns:p="http://schemas.microsoft.com/office/2006/metadata/properties" xmlns:ns2="fe3d1ec7-f657-4511-bc58-959b9cee6703" xmlns:ns3="83d96f67-9294-40f4-9dbf-5420de60272a" targetNamespace="http://schemas.microsoft.com/office/2006/metadata/properties" ma:root="true" ma:fieldsID="ef46b35575d2fe97d74b3a18a38928b4" ns2:_="" ns3:_="">
    <xsd:import namespace="fe3d1ec7-f657-4511-bc58-959b9cee6703"/>
    <xsd:import namespace="83d96f67-9294-40f4-9dbf-5420de60272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d1ec7-f657-4511-bc58-959b9cee6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887751-6760-42ee-8103-2ba6b2d93047"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d96f67-9294-40f4-9dbf-5420de60272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8ef2784-7066-4e3d-a288-8c4adf0741e6}" ma:internalName="TaxCatchAll" ma:showField="CatchAllData" ma:web="83d96f67-9294-40f4-9dbf-5420de6027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5DC487-0B69-4ECE-A1EA-D4F5FE75B7D6}">
  <ds:schemaRefs>
    <ds:schemaRef ds:uri="http://schemas.microsoft.com/sharepoint/v3/contenttype/forms"/>
  </ds:schemaRefs>
</ds:datastoreItem>
</file>

<file path=customXml/itemProps2.xml><?xml version="1.0" encoding="utf-8"?>
<ds:datastoreItem xmlns:ds="http://schemas.openxmlformats.org/officeDocument/2006/customXml" ds:itemID="{950BF168-E2AA-4B03-81E4-8F8EC76B368C}">
  <ds:schemaRefs>
    <ds:schemaRef ds:uri="83d96f67-9294-40f4-9dbf-5420de60272a"/>
    <ds:schemaRef ds:uri="fe3d1ec7-f657-4511-bc58-959b9cee670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225b9cc-e344-46ff-96ba-993de4fa2356"/>
    <ds:schemaRef ds:uri="1a30786f-de4c-4519-983a-acf0333137f4"/>
  </ds:schemaRefs>
</ds:datastoreItem>
</file>

<file path=customXml/itemProps3.xml><?xml version="1.0" encoding="utf-8"?>
<ds:datastoreItem xmlns:ds="http://schemas.openxmlformats.org/officeDocument/2006/customXml" ds:itemID="{1384BBD4-E945-4925-A6A1-B2459D4AD3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3d1ec7-f657-4511-bc58-959b9cee6703"/>
    <ds:schemaRef ds:uri="83d96f67-9294-40f4-9dbf-5420de602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62</TotalTime>
  <Words>2173</Words>
  <Application>Microsoft Office PowerPoint</Application>
  <PresentationFormat>ワイド画面</PresentationFormat>
  <Paragraphs>233</Paragraphs>
  <Slides>10</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10</vt:i4>
      </vt:variant>
    </vt:vector>
  </HeadingPairs>
  <TitlesOfParts>
    <vt:vector size="16" baseType="lpstr">
      <vt:lpstr>Meiryo UI</vt:lpstr>
      <vt:lpstr>游ゴシック</vt:lpstr>
      <vt:lpstr>Arial</vt:lpstr>
      <vt:lpstr>Wingdings</vt:lpstr>
      <vt:lpstr>コンテンツ_Light</vt:lpstr>
      <vt:lpstr>think-cellスライド</vt:lpstr>
      <vt:lpstr>PowerPoint プレゼンテーション</vt:lpstr>
      <vt:lpstr>【取組の詳細】 XXXXXX（実証名を記載）</vt:lpstr>
      <vt:lpstr>【実施計画】 使用範囲図、候補日程、安全対策、法規制等への対応</vt:lpstr>
      <vt:lpstr>【追加ページ】 </vt:lpstr>
      <vt:lpstr>PowerPoint プレゼンテーション</vt:lpstr>
      <vt:lpstr>【取組の詳細】 XXXXXX（実証名を記載）</vt:lpstr>
      <vt:lpstr>【実施計画】 図面・施工方法・安全対策・ 実証に使用する機器・性能等</vt:lpstr>
      <vt:lpstr>【実施計画】 法規制等への対応</vt:lpstr>
      <vt:lpstr>【実施計画】 スケジュール</vt:lpstr>
      <vt:lpstr>【追加ページ】 </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神川　智裕</dc:creator>
  <cp:lastModifiedBy>石川　智也</cp:lastModifiedBy>
  <cp:revision>5</cp:revision>
  <dcterms:created xsi:type="dcterms:W3CDTF">2023-07-19T06:56:04Z</dcterms:created>
  <dcterms:modified xsi:type="dcterms:W3CDTF">2026-06-09T10:29:07Z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0x010100BA39D5B1F8ACD24C8C8489DD326AB31B</vt:lpwstr>
  </property>
  <property fmtid="{D5CDD505-2E9C-101B-9397-08002B2CF9AE}" pid="3" name="MediaServiceImageTags">
    <vt:lpwstr/>
  </property>
</Properties>
</file>