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76" r:id="rId14"/>
    <p:sldId id="269" r:id="rId15"/>
    <p:sldId id="270" r:id="rId16"/>
    <p:sldId id="271" r:id="rId17"/>
    <p:sldId id="272" r:id="rId18"/>
    <p:sldId id="273" r:id="rId19"/>
    <p:sldId id="274" r:id="rId20"/>
    <p:sldId id="275" r:id="rId2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伊藤　達也" initials="伊藤　達也" lastIdx="7" clrIdx="0">
    <p:extLst>
      <p:ext uri="{19B8F6BF-5375-455C-9EA6-DF929625EA0E}">
        <p15:presenceInfo xmlns:p15="http://schemas.microsoft.com/office/powerpoint/2012/main" userId="S-1-5-21-2584162954-2024034027-3327744939-140942" providerId="AD"/>
      </p:ext>
    </p:extLst>
  </p:cmAuthor>
  <p:cmAuthor id="2" name="石川　智也" initials="石川　智也" lastIdx="2" clrIdx="1">
    <p:extLst>
      <p:ext uri="{19B8F6BF-5375-455C-9EA6-DF929625EA0E}">
        <p15:presenceInfo xmlns:p15="http://schemas.microsoft.com/office/powerpoint/2012/main" userId="石川　智也" providerId="None"/>
      </p:ext>
    </p:extLst>
  </p:cmAuthor>
  <p:cmAuthor id="3" name="石川　智也" initials="石川　智也 [2]" lastIdx="1" clrIdx="2">
    <p:extLst>
      <p:ext uri="{19B8F6BF-5375-455C-9EA6-DF929625EA0E}">
        <p15:presenceInfo xmlns:p15="http://schemas.microsoft.com/office/powerpoint/2012/main" userId="S::T0523311@taims.metro.tokyo.jp::ad3eeb46-9992-4330-bfe3-dadce05de77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484" autoAdjust="0"/>
    <p:restoredTop sz="95388" autoAdjust="0"/>
  </p:normalViewPr>
  <p:slideViewPr>
    <p:cSldViewPr snapToGrid="0">
      <p:cViewPr varScale="1">
        <p:scale>
          <a:sx n="81" d="100"/>
          <a:sy n="81" d="100"/>
        </p:scale>
        <p:origin x="86" y="1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B10E34-D49C-4E99-9982-D74739741FC2}" type="datetimeFigureOut">
              <a:rPr kumimoji="1" lang="ja-JP" altLang="en-US" smtClean="0"/>
              <a:t>2024/7/26</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E36D06-D2CE-48C8-9A5A-A8A4FB82BBD8}" type="slidenum">
              <a:rPr kumimoji="1" lang="ja-JP" altLang="en-US" smtClean="0"/>
              <a:t>‹#›</a:t>
            </a:fld>
            <a:endParaRPr kumimoji="1" lang="ja-JP" altLang="en-US"/>
          </a:p>
        </p:txBody>
      </p:sp>
    </p:spTree>
    <p:extLst>
      <p:ext uri="{BB962C8B-B14F-4D97-AF65-F5344CB8AC3E}">
        <p14:creationId xmlns:p14="http://schemas.microsoft.com/office/powerpoint/2010/main" val="16725496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630238"/>
            <a:ext cx="5486400" cy="3086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9AAED7-EB68-B44B-A29A-E9CFE7A1147D}" type="slidenum">
              <a:rPr kumimoji="1" lang="ja-JP" altLang="en-US" sz="1200" b="0" i="0" u="none" strike="noStrike" kern="1200" cap="none" spc="0" normalizeH="0" baseline="0" noProof="0" smtClean="0">
                <a:ln>
                  <a:noFill/>
                </a:ln>
                <a:solidFill>
                  <a:srgbClr val="000000"/>
                </a:solidFill>
                <a:effectLst/>
                <a:uLnTx/>
                <a:uFillTx/>
                <a:latin typeface="Arial"/>
                <a:ea typeface="Meiryo UI"/>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1200" b="0" i="0" u="none" strike="noStrike" kern="1200" cap="none" spc="0" normalizeH="0" baseline="0" noProof="0">
              <a:ln>
                <a:noFill/>
              </a:ln>
              <a:solidFill>
                <a:srgbClr val="000000"/>
              </a:solidFill>
              <a:effectLst/>
              <a:uLnTx/>
              <a:uFillTx/>
              <a:latin typeface="Arial"/>
              <a:ea typeface="Meiryo UI"/>
              <a:cs typeface="+mn-cs"/>
            </a:endParaRPr>
          </a:p>
        </p:txBody>
      </p:sp>
    </p:spTree>
    <p:extLst>
      <p:ext uri="{BB962C8B-B14F-4D97-AF65-F5344CB8AC3E}">
        <p14:creationId xmlns:p14="http://schemas.microsoft.com/office/powerpoint/2010/main" val="1596453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272598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16A1EA45-BF6A-8E89-F9CE-BFA62AF363CC}"/>
              </a:ext>
            </a:extLst>
          </p:cNvPr>
          <p:cNvSpPr txBox="1"/>
          <p:nvPr userDrawn="1"/>
        </p:nvSpPr>
        <p:spPr>
          <a:xfrm>
            <a:off x="5943600" y="6562800"/>
            <a:ext cx="306000" cy="90000"/>
          </a:xfrm>
          <a:prstGeom prst="rect">
            <a:avLst/>
          </a:prstGeom>
          <a:noFill/>
          <a:ln>
            <a:noFill/>
          </a:ln>
        </p:spPr>
        <p:txBody>
          <a:bodyPr wrap="square" lIns="0" tIns="0" rIns="0" bIns="0" rtlCol="0" anchor="ctr" anchorCtr="0">
            <a:noAutofit/>
          </a:bodyPr>
          <a:lstStyle/>
          <a:p>
            <a:pPr algn="ctr"/>
            <a:fld id="{8DD8EB0B-AB08-A54E-B33C-ED72A04D9CE9}" type="slidenum">
              <a:rPr lang="ja-JP" altLang="en-US" sz="800" smtClean="0">
                <a:solidFill>
                  <a:srgbClr val="6B6B6B"/>
                </a:solidFill>
              </a:rPr>
              <a:pPr algn="ctr"/>
              <a:t>‹#›</a:t>
            </a:fld>
            <a:endParaRPr kumimoji="0" lang="en-US" altLang="ja-JP" sz="800" dirty="0">
              <a:solidFill>
                <a:srgbClr val="6B6B6B"/>
              </a:solidFill>
              <a:latin typeface="+mn-ea"/>
              <a:cs typeface="Meiryo UI" pitchFamily="50" charset="-128"/>
            </a:endParaRPr>
          </a:p>
        </p:txBody>
      </p:sp>
      <p:sp>
        <p:nvSpPr>
          <p:cNvPr id="16" name="Title 1"/>
          <p:cNvSpPr>
            <a:spLocks noGrp="1"/>
          </p:cNvSpPr>
          <p:nvPr>
            <p:ph type="title" hasCustomPrompt="1"/>
          </p:nvPr>
        </p:nvSpPr>
        <p:spPr>
          <a:xfrm>
            <a:off x="164757" y="0"/>
            <a:ext cx="12027243" cy="864973"/>
          </a:xfrm>
          <a:noFill/>
        </p:spPr>
        <p:txBody>
          <a:bodyPr anchor="b" anchorCtr="0">
            <a:normAutofit/>
          </a:bodyPr>
          <a:lstStyle>
            <a:lvl1pPr>
              <a:defRPr sz="2400" b="0">
                <a:solidFill>
                  <a:schemeClr val="tx1"/>
                </a:solidFill>
                <a:latin typeface="Meiryo UI" panose="020B0604030504040204" pitchFamily="50" charset="-128"/>
                <a:ea typeface="Meiryo UI" panose="020B0604030504040204" pitchFamily="50" charset="-128"/>
              </a:defRPr>
            </a:lvl1pPr>
          </a:lstStyle>
          <a:p>
            <a:r>
              <a:rPr lang="ja-JP" altLang="en-US" dirty="0"/>
              <a:t>スライドタイトル</a:t>
            </a:r>
            <a:endParaRPr lang="en-US" dirty="0"/>
          </a:p>
        </p:txBody>
      </p:sp>
      <p:sp>
        <p:nvSpPr>
          <p:cNvPr id="17" name="テキスト プレースホルダー 7">
            <a:extLst>
              <a:ext uri="{FF2B5EF4-FFF2-40B4-BE49-F238E27FC236}">
                <a16:creationId xmlns:a16="http://schemas.microsoft.com/office/drawing/2014/main" id="{352AA91C-BA99-49B3-A2B3-A46CC27EDD4C}"/>
              </a:ext>
            </a:extLst>
          </p:cNvPr>
          <p:cNvSpPr>
            <a:spLocks noGrp="1"/>
          </p:cNvSpPr>
          <p:nvPr>
            <p:ph type="body" sz="quarter" idx="13" hasCustomPrompt="1"/>
          </p:nvPr>
        </p:nvSpPr>
        <p:spPr>
          <a:xfrm>
            <a:off x="164757" y="938530"/>
            <a:ext cx="12027243" cy="421740"/>
          </a:xfrm>
          <a:ln>
            <a:noFill/>
          </a:ln>
        </p:spPr>
        <p:txBody>
          <a:bodyPr>
            <a:noAutofit/>
          </a:bodyPr>
          <a:lstStyle>
            <a:lvl1pPr marL="0" indent="0">
              <a:buNone/>
              <a:defRPr sz="2000">
                <a:latin typeface="Meiryo UI" panose="020B0604030504040204" pitchFamily="50" charset="-128"/>
                <a:ea typeface="Meiryo UI" panose="020B0604030504040204" pitchFamily="50" charset="-128"/>
              </a:defRPr>
            </a:lvl1pPr>
            <a:lvl2pPr>
              <a:defRPr sz="2000"/>
            </a:lvl2pPr>
            <a:lvl3pPr>
              <a:defRPr sz="2000"/>
            </a:lvl3pPr>
            <a:lvl4pPr>
              <a:defRPr sz="2000"/>
            </a:lvl4pPr>
            <a:lvl5pPr>
              <a:defRPr sz="2000"/>
            </a:lvl5pPr>
          </a:lstStyle>
          <a:p>
            <a:pPr lvl="0"/>
            <a:r>
              <a:rPr kumimoji="1" lang="ja-JP" altLang="en-US" dirty="0"/>
              <a:t>スライドメッセージ</a:t>
            </a:r>
          </a:p>
        </p:txBody>
      </p:sp>
      <p:cxnSp>
        <p:nvCxnSpPr>
          <p:cNvPr id="18" name="直線コネクタ 17">
            <a:extLst>
              <a:ext uri="{FF2B5EF4-FFF2-40B4-BE49-F238E27FC236}">
                <a16:creationId xmlns:a16="http://schemas.microsoft.com/office/drawing/2014/main" id="{2608B1AB-62A6-4F54-B5A1-4C62CD78A7D1}"/>
              </a:ext>
            </a:extLst>
          </p:cNvPr>
          <p:cNvCxnSpPr/>
          <p:nvPr userDrawn="1"/>
        </p:nvCxnSpPr>
        <p:spPr>
          <a:xfrm>
            <a:off x="0" y="908050"/>
            <a:ext cx="12192000" cy="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9243417"/>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3" name="正方形/長方形 2"/>
          <p:cNvSpPr/>
          <p:nvPr userDrawn="1"/>
        </p:nvSpPr>
        <p:spPr>
          <a:xfrm>
            <a:off x="0" y="0"/>
            <a:ext cx="12192000" cy="6858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200">
                <a:solidFill>
                  <a:schemeClr val="bg1"/>
                </a:solidFill>
              </a:rPr>
              <a:t>APPENDIX</a:t>
            </a:r>
            <a:endParaRPr kumimoji="1" lang="ja-JP" altLang="en-US" sz="3200" dirty="0">
              <a:solidFill>
                <a:schemeClr val="bg1"/>
              </a:solidFill>
            </a:endParaRPr>
          </a:p>
        </p:txBody>
      </p:sp>
    </p:spTree>
    <p:extLst>
      <p:ext uri="{BB962C8B-B14F-4D97-AF65-F5344CB8AC3E}">
        <p14:creationId xmlns:p14="http://schemas.microsoft.com/office/powerpoint/2010/main" val="876241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画像3枚">
    <p:spTree>
      <p:nvGrpSpPr>
        <p:cNvPr id="1" name=""/>
        <p:cNvGrpSpPr/>
        <p:nvPr/>
      </p:nvGrpSpPr>
      <p:grpSpPr>
        <a:xfrm>
          <a:off x="0" y="0"/>
          <a:ext cx="0" cy="0"/>
          <a:chOff x="0" y="0"/>
          <a:chExt cx="0" cy="0"/>
        </a:xfrm>
      </p:grpSpPr>
      <p:sp>
        <p:nvSpPr>
          <p:cNvPr id="3" name="タイトル 1">
            <a:extLst>
              <a:ext uri="{FF2B5EF4-FFF2-40B4-BE49-F238E27FC236}">
                <a16:creationId xmlns:a16="http://schemas.microsoft.com/office/drawing/2014/main" id="{4F42E522-CE3A-6008-C8C6-04F66A8E510F}"/>
              </a:ext>
            </a:extLst>
          </p:cNvPr>
          <p:cNvSpPr>
            <a:spLocks noGrp="1"/>
          </p:cNvSpPr>
          <p:nvPr>
            <p:ph type="title" hasCustomPrompt="1"/>
          </p:nvPr>
        </p:nvSpPr>
        <p:spPr>
          <a:xfrm>
            <a:off x="370800" y="334800"/>
            <a:ext cx="11448000" cy="412538"/>
          </a:xfrm>
        </p:spPr>
        <p:txBody>
          <a:bodyPr tIns="0" bIns="0">
            <a:noAutofit/>
          </a:bodyPr>
          <a:lstStyle>
            <a:lvl1pPr>
              <a:defRPr sz="2600"/>
            </a:lvl1pPr>
          </a:lstStyle>
          <a:p>
            <a:r>
              <a:rPr kumimoji="1" lang="ja-JP" altLang="en-US"/>
              <a:t>［タイトル］</a:t>
            </a:r>
          </a:p>
        </p:txBody>
      </p:sp>
      <p:sp>
        <p:nvSpPr>
          <p:cNvPr id="4" name="テキスト ボックス 3">
            <a:extLst>
              <a:ext uri="{FF2B5EF4-FFF2-40B4-BE49-F238E27FC236}">
                <a16:creationId xmlns:a16="http://schemas.microsoft.com/office/drawing/2014/main" id="{8C3C35FC-0C2C-C5D6-0210-3A570FE264A2}"/>
              </a:ext>
            </a:extLst>
          </p:cNvPr>
          <p:cNvSpPr txBox="1"/>
          <p:nvPr userDrawn="1"/>
        </p:nvSpPr>
        <p:spPr>
          <a:xfrm>
            <a:off x="5943600" y="6562800"/>
            <a:ext cx="306000" cy="90000"/>
          </a:xfrm>
          <a:prstGeom prst="rect">
            <a:avLst/>
          </a:prstGeom>
          <a:noFill/>
          <a:ln>
            <a:noFill/>
          </a:ln>
        </p:spPr>
        <p:txBody>
          <a:bodyPr wrap="square" lIns="0" tIns="0" rIns="0" bIns="0" rtlCol="0" anchor="ctr" anchorCtr="0">
            <a:noAutofit/>
          </a:bodyPr>
          <a:lstStyle/>
          <a:p>
            <a:pPr algn="ctr"/>
            <a:fld id="{8DD8EB0B-AB08-A54E-B33C-ED72A04D9CE9}" type="slidenum">
              <a:rPr lang="ja-JP" altLang="en-US" sz="800" smtClean="0">
                <a:solidFill>
                  <a:srgbClr val="6B6B6B"/>
                </a:solidFill>
              </a:rPr>
              <a:pPr algn="ctr"/>
              <a:t>‹#›</a:t>
            </a:fld>
            <a:endParaRPr kumimoji="0" lang="en-US" altLang="ja-JP" sz="800" dirty="0">
              <a:solidFill>
                <a:srgbClr val="6B6B6B"/>
              </a:solidFill>
              <a:latin typeface="+mn-ea"/>
              <a:cs typeface="Meiryo UI" pitchFamily="50" charset="-128"/>
            </a:endParaRPr>
          </a:p>
        </p:txBody>
      </p:sp>
      <p:sp>
        <p:nvSpPr>
          <p:cNvPr id="5" name="Picture Placeholder 6">
            <a:extLst>
              <a:ext uri="{FF2B5EF4-FFF2-40B4-BE49-F238E27FC236}">
                <a16:creationId xmlns:a16="http://schemas.microsoft.com/office/drawing/2014/main" id="{8D8BF745-92BD-988C-34D0-74B4D7534C7D}"/>
              </a:ext>
            </a:extLst>
          </p:cNvPr>
          <p:cNvSpPr>
            <a:spLocks noGrp="1"/>
          </p:cNvSpPr>
          <p:nvPr>
            <p:ph type="pic" sz="quarter" idx="13" hasCustomPrompt="1"/>
          </p:nvPr>
        </p:nvSpPr>
        <p:spPr bwMode="gray">
          <a:xfrm>
            <a:off x="0" y="1411200"/>
            <a:ext cx="4017600" cy="2772000"/>
          </a:xfrm>
          <a:solidFill>
            <a:schemeClr val="accent6"/>
          </a:solidFill>
        </p:spPr>
        <p:txBody>
          <a:bodyPr anchor="ctr" anchorCtr="0"/>
          <a:lstStyle>
            <a:lvl1pPr algn="ctr">
              <a:defRPr sz="2000">
                <a:solidFill>
                  <a:schemeClr val="bg1"/>
                </a:solidFill>
              </a:defRPr>
            </a:lvl1pPr>
          </a:lstStyle>
          <a:p>
            <a:r>
              <a:rPr lang="en-US" dirty="0" err="1"/>
              <a:t>クリックして画像を追加してください</a:t>
            </a:r>
            <a:r>
              <a:rPr lang="en-US" dirty="0"/>
              <a:t>。</a:t>
            </a:r>
          </a:p>
        </p:txBody>
      </p:sp>
      <p:sp>
        <p:nvSpPr>
          <p:cNvPr id="2" name="Picture Placeholder 6">
            <a:extLst>
              <a:ext uri="{FF2B5EF4-FFF2-40B4-BE49-F238E27FC236}">
                <a16:creationId xmlns:a16="http://schemas.microsoft.com/office/drawing/2014/main" id="{149F5F7A-6BC4-C06C-9C1E-4B267B2B2FE9}"/>
              </a:ext>
            </a:extLst>
          </p:cNvPr>
          <p:cNvSpPr>
            <a:spLocks noGrp="1"/>
          </p:cNvSpPr>
          <p:nvPr>
            <p:ph type="pic" sz="quarter" idx="14" hasCustomPrompt="1"/>
          </p:nvPr>
        </p:nvSpPr>
        <p:spPr bwMode="gray">
          <a:xfrm>
            <a:off x="4089600" y="1411200"/>
            <a:ext cx="4017600" cy="2772000"/>
          </a:xfrm>
          <a:solidFill>
            <a:schemeClr val="accent6"/>
          </a:solidFill>
        </p:spPr>
        <p:txBody>
          <a:bodyPr anchor="ctr" anchorCtr="0"/>
          <a:lstStyle>
            <a:lvl1pPr algn="ctr">
              <a:defRPr sz="2000">
                <a:solidFill>
                  <a:schemeClr val="bg1"/>
                </a:solidFill>
              </a:defRPr>
            </a:lvl1pPr>
          </a:lstStyle>
          <a:p>
            <a:r>
              <a:rPr lang="en-US" dirty="0" err="1"/>
              <a:t>クリックして画像を追加してください</a:t>
            </a:r>
            <a:r>
              <a:rPr lang="en-US" dirty="0"/>
              <a:t>。</a:t>
            </a:r>
          </a:p>
        </p:txBody>
      </p:sp>
      <p:sp>
        <p:nvSpPr>
          <p:cNvPr id="8" name="Picture Placeholder 6">
            <a:extLst>
              <a:ext uri="{FF2B5EF4-FFF2-40B4-BE49-F238E27FC236}">
                <a16:creationId xmlns:a16="http://schemas.microsoft.com/office/drawing/2014/main" id="{A67C5164-A259-C81F-D67B-6539C0BBF790}"/>
              </a:ext>
            </a:extLst>
          </p:cNvPr>
          <p:cNvSpPr>
            <a:spLocks noGrp="1"/>
          </p:cNvSpPr>
          <p:nvPr>
            <p:ph type="pic" sz="quarter" idx="15" hasCustomPrompt="1"/>
          </p:nvPr>
        </p:nvSpPr>
        <p:spPr bwMode="gray">
          <a:xfrm>
            <a:off x="8175600" y="1411200"/>
            <a:ext cx="4017600" cy="2772000"/>
          </a:xfrm>
          <a:solidFill>
            <a:schemeClr val="accent6"/>
          </a:solidFill>
        </p:spPr>
        <p:txBody>
          <a:bodyPr anchor="ctr" anchorCtr="0"/>
          <a:lstStyle>
            <a:lvl1pPr algn="ctr">
              <a:defRPr sz="2000">
                <a:solidFill>
                  <a:schemeClr val="bg1"/>
                </a:solidFill>
              </a:defRPr>
            </a:lvl1pPr>
          </a:lstStyle>
          <a:p>
            <a:r>
              <a:rPr lang="en-US" dirty="0" err="1"/>
              <a:t>クリックして画像を追加してください</a:t>
            </a:r>
            <a:r>
              <a:rPr lang="en-US" dirty="0"/>
              <a:t>。</a:t>
            </a:r>
          </a:p>
        </p:txBody>
      </p:sp>
    </p:spTree>
    <p:extLst>
      <p:ext uri="{BB962C8B-B14F-4D97-AF65-F5344CB8AC3E}">
        <p14:creationId xmlns:p14="http://schemas.microsoft.com/office/powerpoint/2010/main" val="609459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写真集">
    <p:spTree>
      <p:nvGrpSpPr>
        <p:cNvPr id="1" name=""/>
        <p:cNvGrpSpPr/>
        <p:nvPr/>
      </p:nvGrpSpPr>
      <p:grpSpPr>
        <a:xfrm>
          <a:off x="0" y="0"/>
          <a:ext cx="0" cy="0"/>
          <a:chOff x="0" y="0"/>
          <a:chExt cx="0" cy="0"/>
        </a:xfrm>
      </p:grpSpPr>
      <p:sp>
        <p:nvSpPr>
          <p:cNvPr id="5" name="図プレースホルダー 4">
            <a:extLst>
              <a:ext uri="{FF2B5EF4-FFF2-40B4-BE49-F238E27FC236}">
                <a16:creationId xmlns:a16="http://schemas.microsoft.com/office/drawing/2014/main" id="{AF36B133-36B0-B253-B7D4-C28F41A61059}"/>
              </a:ext>
            </a:extLst>
          </p:cNvPr>
          <p:cNvSpPr>
            <a:spLocks noGrp="1"/>
          </p:cNvSpPr>
          <p:nvPr>
            <p:ph type="pic" sz="quarter" idx="11" hasCustomPrompt="1"/>
          </p:nvPr>
        </p:nvSpPr>
        <p:spPr>
          <a:xfrm>
            <a:off x="370800" y="334800"/>
            <a:ext cx="4420800" cy="3546000"/>
          </a:xfrm>
          <a:solidFill>
            <a:schemeClr val="accent3"/>
          </a:solidFill>
        </p:spPr>
        <p:txBody>
          <a:bodyPr anchor="ctr"/>
          <a:lstStyle>
            <a:lvl1pPr algn="ctr">
              <a:defRPr>
                <a:solidFill>
                  <a:schemeClr val="bg1"/>
                </a:solidFill>
              </a:defRPr>
            </a:lvl1pPr>
          </a:lstStyle>
          <a:p>
            <a:r>
              <a:rPr kumimoji="1" lang="ja-JP" altLang="en-US"/>
              <a:t>画像を追加</a:t>
            </a:r>
          </a:p>
        </p:txBody>
      </p:sp>
      <p:sp>
        <p:nvSpPr>
          <p:cNvPr id="2" name="タイトル 1">
            <a:extLst>
              <a:ext uri="{FF2B5EF4-FFF2-40B4-BE49-F238E27FC236}">
                <a16:creationId xmlns:a16="http://schemas.microsoft.com/office/drawing/2014/main" id="{760F00A5-A022-0540-F2CC-D4AA03AB45B3}"/>
              </a:ext>
            </a:extLst>
          </p:cNvPr>
          <p:cNvSpPr>
            <a:spLocks noGrp="1"/>
          </p:cNvSpPr>
          <p:nvPr>
            <p:ph type="title" hasCustomPrompt="1"/>
          </p:nvPr>
        </p:nvSpPr>
        <p:spPr>
          <a:xfrm>
            <a:off x="370800" y="2422800"/>
            <a:ext cx="4420800" cy="1458000"/>
          </a:xfrm>
        </p:spPr>
        <p:txBody>
          <a:bodyPr>
            <a:noAutofit/>
          </a:bodyPr>
          <a:lstStyle>
            <a:lvl1pPr algn="ctr">
              <a:defRPr sz="2130" b="0">
                <a:solidFill>
                  <a:schemeClr val="bg1"/>
                </a:solidFill>
              </a:defRPr>
            </a:lvl1pPr>
          </a:lstStyle>
          <a:p>
            <a:r>
              <a:rPr kumimoji="1" lang="ja-JP" altLang="en-US"/>
              <a:t>マスター テキストの書式設定</a:t>
            </a:r>
          </a:p>
        </p:txBody>
      </p:sp>
      <p:sp>
        <p:nvSpPr>
          <p:cNvPr id="7" name="テキスト プレースホルダー 6">
            <a:extLst>
              <a:ext uri="{FF2B5EF4-FFF2-40B4-BE49-F238E27FC236}">
                <a16:creationId xmlns:a16="http://schemas.microsoft.com/office/drawing/2014/main" id="{786AAEE8-9706-2A45-5CC0-A6743ACE48DC}"/>
              </a:ext>
            </a:extLst>
          </p:cNvPr>
          <p:cNvSpPr>
            <a:spLocks noGrp="1"/>
          </p:cNvSpPr>
          <p:nvPr>
            <p:ph type="body" sz="quarter" idx="12"/>
          </p:nvPr>
        </p:nvSpPr>
        <p:spPr>
          <a:xfrm>
            <a:off x="370800" y="3988800"/>
            <a:ext cx="3420000" cy="2250000"/>
          </a:xfrm>
          <a:solidFill>
            <a:schemeClr val="accent6"/>
          </a:solidFill>
        </p:spPr>
        <p:txBody>
          <a:bodyPr anchor="ctr"/>
          <a:lstStyle>
            <a:lvl1pPr algn="l">
              <a:defRPr sz="2670" b="1"/>
            </a:lvl1pPr>
          </a:lstStyle>
          <a:p>
            <a:pPr lvl="0"/>
            <a:r>
              <a:rPr kumimoji="1" lang="ja-JP" altLang="en-US"/>
              <a:t>マスター テキストの書式設定</a:t>
            </a:r>
          </a:p>
        </p:txBody>
      </p:sp>
      <p:sp>
        <p:nvSpPr>
          <p:cNvPr id="9" name="テキスト プレースホルダー 8">
            <a:extLst>
              <a:ext uri="{FF2B5EF4-FFF2-40B4-BE49-F238E27FC236}">
                <a16:creationId xmlns:a16="http://schemas.microsoft.com/office/drawing/2014/main" id="{47250683-2213-51C3-F47C-D3BB0C13BFD4}"/>
              </a:ext>
            </a:extLst>
          </p:cNvPr>
          <p:cNvSpPr>
            <a:spLocks noGrp="1"/>
          </p:cNvSpPr>
          <p:nvPr>
            <p:ph type="body" sz="quarter" idx="13"/>
          </p:nvPr>
        </p:nvSpPr>
        <p:spPr>
          <a:xfrm>
            <a:off x="4903200" y="334800"/>
            <a:ext cx="4348800" cy="3556800"/>
          </a:xfrm>
          <a:solidFill>
            <a:schemeClr val="accent1"/>
          </a:solidFill>
        </p:spPr>
        <p:txBody>
          <a:bodyPr anchor="ctr"/>
          <a:lstStyle>
            <a:lvl1pPr algn="l">
              <a:defRPr sz="3200" b="1">
                <a:solidFill>
                  <a:schemeClr val="bg1"/>
                </a:solidFill>
              </a:defRPr>
            </a:lvl1pPr>
          </a:lstStyle>
          <a:p>
            <a:pPr lvl="0"/>
            <a:r>
              <a:rPr kumimoji="1" lang="ja-JP" altLang="en-US"/>
              <a:t>マスター テキストの書式設定</a:t>
            </a:r>
          </a:p>
        </p:txBody>
      </p:sp>
      <p:sp>
        <p:nvSpPr>
          <p:cNvPr id="11" name="図プレースホルダー 10">
            <a:extLst>
              <a:ext uri="{FF2B5EF4-FFF2-40B4-BE49-F238E27FC236}">
                <a16:creationId xmlns:a16="http://schemas.microsoft.com/office/drawing/2014/main" id="{D127BBDB-D025-FD8A-C85D-A801D42BDD16}"/>
              </a:ext>
            </a:extLst>
          </p:cNvPr>
          <p:cNvSpPr>
            <a:spLocks noGrp="1"/>
          </p:cNvSpPr>
          <p:nvPr>
            <p:ph type="pic" sz="quarter" idx="14" hasCustomPrompt="1"/>
          </p:nvPr>
        </p:nvSpPr>
        <p:spPr>
          <a:xfrm>
            <a:off x="3877200" y="3988800"/>
            <a:ext cx="5371200" cy="2249487"/>
          </a:xfrm>
          <a:solidFill>
            <a:schemeClr val="accent3"/>
          </a:solidFill>
        </p:spPr>
        <p:txBody>
          <a:bodyPr anchor="ctr"/>
          <a:lstStyle>
            <a:lvl1pPr algn="ctr">
              <a:defRPr>
                <a:solidFill>
                  <a:schemeClr val="bg1"/>
                </a:solidFill>
              </a:defRPr>
            </a:lvl1pPr>
          </a:lstStyle>
          <a:p>
            <a:r>
              <a:rPr kumimoji="1" lang="ja-JP" altLang="en-US"/>
              <a:t>画像を追加</a:t>
            </a:r>
          </a:p>
        </p:txBody>
      </p:sp>
      <p:sp>
        <p:nvSpPr>
          <p:cNvPr id="13" name="テキスト プレースホルダー 12">
            <a:extLst>
              <a:ext uri="{FF2B5EF4-FFF2-40B4-BE49-F238E27FC236}">
                <a16:creationId xmlns:a16="http://schemas.microsoft.com/office/drawing/2014/main" id="{A7430A91-EF7E-38AA-26AE-08F2AE017756}"/>
              </a:ext>
            </a:extLst>
          </p:cNvPr>
          <p:cNvSpPr>
            <a:spLocks noGrp="1"/>
          </p:cNvSpPr>
          <p:nvPr>
            <p:ph type="body" sz="quarter" idx="15"/>
          </p:nvPr>
        </p:nvSpPr>
        <p:spPr>
          <a:xfrm>
            <a:off x="3877200" y="5400000"/>
            <a:ext cx="5371200" cy="838800"/>
          </a:xfrm>
        </p:spPr>
        <p:txBody>
          <a:bodyPr anchor="t" anchorCtr="0"/>
          <a:lstStyle>
            <a:lvl1pPr algn="ctr">
              <a:defRPr>
                <a:solidFill>
                  <a:schemeClr val="bg1"/>
                </a:solidFill>
              </a:defRPr>
            </a:lvl1pPr>
            <a:lvl2pPr algn="ctr">
              <a:defRPr>
                <a:solidFill>
                  <a:schemeClr val="bg1"/>
                </a:solidFill>
              </a:defRPr>
            </a:lvl2pPr>
            <a:lvl3pPr algn="ctr">
              <a:defRPr>
                <a:solidFill>
                  <a:schemeClr val="bg1"/>
                </a:solidFill>
              </a:defRPr>
            </a:lvl3pPr>
            <a:lvl4pPr algn="ctr">
              <a:defRPr>
                <a:solidFill>
                  <a:schemeClr val="bg1"/>
                </a:solidFill>
              </a:defRPr>
            </a:lvl4pPr>
            <a:lvl5pPr algn="ctr">
              <a:defRPr>
                <a:solidFill>
                  <a:schemeClr val="bg1"/>
                </a:solidFill>
              </a:defRPr>
            </a:lvl5pPr>
          </a:lstStyle>
          <a:p>
            <a:pPr lvl="0"/>
            <a:r>
              <a:rPr kumimoji="1" lang="ja-JP" altLang="en-US"/>
              <a:t>マスター テキストの書式設定</a:t>
            </a:r>
          </a:p>
        </p:txBody>
      </p:sp>
      <p:sp>
        <p:nvSpPr>
          <p:cNvPr id="15" name="テキスト プレースホルダー 14">
            <a:extLst>
              <a:ext uri="{FF2B5EF4-FFF2-40B4-BE49-F238E27FC236}">
                <a16:creationId xmlns:a16="http://schemas.microsoft.com/office/drawing/2014/main" id="{8E3F89E9-9AFA-9CD7-A1FE-3F17B7226957}"/>
              </a:ext>
            </a:extLst>
          </p:cNvPr>
          <p:cNvSpPr>
            <a:spLocks noGrp="1"/>
          </p:cNvSpPr>
          <p:nvPr>
            <p:ph type="body" sz="quarter" idx="16"/>
          </p:nvPr>
        </p:nvSpPr>
        <p:spPr>
          <a:xfrm>
            <a:off x="9360000" y="334800"/>
            <a:ext cx="2473200" cy="1699200"/>
          </a:xfrm>
          <a:solidFill>
            <a:schemeClr val="accent6"/>
          </a:solidFill>
        </p:spPr>
        <p:txBody>
          <a:bodyPr anchor="ctr"/>
          <a:lstStyle>
            <a:lvl1pPr algn="ctr">
              <a:defRPr sz="2130">
                <a:solidFill>
                  <a:schemeClr val="bg1"/>
                </a:solidFill>
              </a:defRPr>
            </a:lvl1pPr>
            <a:lvl2pPr>
              <a:defRPr sz="2130">
                <a:solidFill>
                  <a:schemeClr val="bg1"/>
                </a:solidFill>
              </a:defRPr>
            </a:lvl2pPr>
            <a:lvl3pPr>
              <a:defRPr sz="2130">
                <a:solidFill>
                  <a:schemeClr val="bg1"/>
                </a:solidFill>
              </a:defRPr>
            </a:lvl3pPr>
            <a:lvl4pPr>
              <a:defRPr sz="2130">
                <a:solidFill>
                  <a:schemeClr val="bg1"/>
                </a:solidFill>
              </a:defRPr>
            </a:lvl4pPr>
            <a:lvl5pPr>
              <a:defRPr sz="2130">
                <a:solidFill>
                  <a:schemeClr val="bg1"/>
                </a:solidFill>
              </a:defRPr>
            </a:lvl5pPr>
          </a:lstStyle>
          <a:p>
            <a:pPr lvl="0"/>
            <a:r>
              <a:rPr kumimoji="1" lang="ja-JP" altLang="en-US"/>
              <a:t>マスター テキストの書式設定</a:t>
            </a:r>
          </a:p>
        </p:txBody>
      </p:sp>
      <p:sp>
        <p:nvSpPr>
          <p:cNvPr id="17" name="図プレースホルダー 16">
            <a:extLst>
              <a:ext uri="{FF2B5EF4-FFF2-40B4-BE49-F238E27FC236}">
                <a16:creationId xmlns:a16="http://schemas.microsoft.com/office/drawing/2014/main" id="{36D62073-F3ED-902D-ABDD-53B579CEBC66}"/>
              </a:ext>
            </a:extLst>
          </p:cNvPr>
          <p:cNvSpPr>
            <a:spLocks noGrp="1"/>
          </p:cNvSpPr>
          <p:nvPr>
            <p:ph type="pic" sz="quarter" idx="17" hasCustomPrompt="1"/>
          </p:nvPr>
        </p:nvSpPr>
        <p:spPr>
          <a:xfrm>
            <a:off x="9349200" y="2138400"/>
            <a:ext cx="2484000" cy="2682000"/>
          </a:xfrm>
          <a:solidFill>
            <a:schemeClr val="accent3"/>
          </a:solidFill>
        </p:spPr>
        <p:txBody>
          <a:bodyPr anchor="ctr"/>
          <a:lstStyle>
            <a:lvl1pPr algn="ctr">
              <a:defRPr>
                <a:solidFill>
                  <a:schemeClr val="bg1"/>
                </a:solidFill>
              </a:defRPr>
            </a:lvl1pPr>
          </a:lstStyle>
          <a:p>
            <a:r>
              <a:rPr kumimoji="1" lang="ja-JP" altLang="en-US"/>
              <a:t>画像を追加</a:t>
            </a:r>
          </a:p>
        </p:txBody>
      </p:sp>
      <p:sp>
        <p:nvSpPr>
          <p:cNvPr id="19" name="テキスト プレースホルダー 18">
            <a:extLst>
              <a:ext uri="{FF2B5EF4-FFF2-40B4-BE49-F238E27FC236}">
                <a16:creationId xmlns:a16="http://schemas.microsoft.com/office/drawing/2014/main" id="{4A8E1685-4EC8-2142-116E-6C7F07537E72}"/>
              </a:ext>
            </a:extLst>
          </p:cNvPr>
          <p:cNvSpPr>
            <a:spLocks noGrp="1"/>
          </p:cNvSpPr>
          <p:nvPr>
            <p:ph type="body" sz="quarter" idx="18"/>
          </p:nvPr>
        </p:nvSpPr>
        <p:spPr>
          <a:xfrm>
            <a:off x="9360000" y="3744000"/>
            <a:ext cx="2473200" cy="1076400"/>
          </a:xfrm>
        </p:spPr>
        <p:txBody>
          <a:bodyPr/>
          <a:lstStyle>
            <a:lvl1pPr algn="ctr">
              <a:defRPr sz="2130">
                <a:solidFill>
                  <a:schemeClr val="bg1"/>
                </a:solidFill>
              </a:defRPr>
            </a:lvl1pPr>
            <a:lvl2pPr>
              <a:defRPr sz="2130">
                <a:solidFill>
                  <a:schemeClr val="bg1"/>
                </a:solidFill>
              </a:defRPr>
            </a:lvl2pPr>
            <a:lvl3pPr>
              <a:defRPr sz="2130">
                <a:solidFill>
                  <a:schemeClr val="bg1"/>
                </a:solidFill>
              </a:defRPr>
            </a:lvl3pPr>
            <a:lvl4pPr>
              <a:defRPr sz="2130">
                <a:solidFill>
                  <a:schemeClr val="bg1"/>
                </a:solidFill>
              </a:defRPr>
            </a:lvl4pPr>
            <a:lvl5pPr>
              <a:defRPr sz="2130">
                <a:solidFill>
                  <a:schemeClr val="bg1"/>
                </a:solidFill>
              </a:defRPr>
            </a:lvl5pPr>
          </a:lstStyle>
          <a:p>
            <a:pPr lvl="0"/>
            <a:r>
              <a:rPr kumimoji="1" lang="ja-JP" altLang="en-US"/>
              <a:t>マスター テキストの書式設定</a:t>
            </a:r>
          </a:p>
        </p:txBody>
      </p:sp>
      <p:sp>
        <p:nvSpPr>
          <p:cNvPr id="21" name="テキスト プレースホルダー 20">
            <a:extLst>
              <a:ext uri="{FF2B5EF4-FFF2-40B4-BE49-F238E27FC236}">
                <a16:creationId xmlns:a16="http://schemas.microsoft.com/office/drawing/2014/main" id="{A9A8FCD4-EB65-F684-B13F-80CED75EC550}"/>
              </a:ext>
            </a:extLst>
          </p:cNvPr>
          <p:cNvSpPr>
            <a:spLocks noGrp="1"/>
          </p:cNvSpPr>
          <p:nvPr>
            <p:ph type="body" sz="quarter" idx="19"/>
          </p:nvPr>
        </p:nvSpPr>
        <p:spPr>
          <a:xfrm>
            <a:off x="9349200" y="4928400"/>
            <a:ext cx="2469600" cy="1310400"/>
          </a:xfrm>
          <a:solidFill>
            <a:schemeClr val="accent2"/>
          </a:solidFill>
        </p:spPr>
        <p:txBody>
          <a:bodyPr anchor="ctr"/>
          <a:lstStyle>
            <a:lvl1pPr algn="ctr">
              <a:defRPr sz="2130">
                <a:solidFill>
                  <a:schemeClr val="bg1"/>
                </a:solidFill>
              </a:defRPr>
            </a:lvl1pPr>
          </a:lstStyle>
          <a:p>
            <a:pPr lvl="0"/>
            <a:r>
              <a:rPr kumimoji="1" lang="ja-JP" altLang="en-US"/>
              <a:t>マスター テキストの書式設定</a:t>
            </a:r>
          </a:p>
        </p:txBody>
      </p:sp>
      <p:sp>
        <p:nvSpPr>
          <p:cNvPr id="8" name="テキスト ボックス 7">
            <a:extLst>
              <a:ext uri="{FF2B5EF4-FFF2-40B4-BE49-F238E27FC236}">
                <a16:creationId xmlns:a16="http://schemas.microsoft.com/office/drawing/2014/main" id="{C76A7A10-7575-DD29-07D8-321ECD75E9AA}"/>
              </a:ext>
            </a:extLst>
          </p:cNvPr>
          <p:cNvSpPr txBox="1"/>
          <p:nvPr userDrawn="1"/>
        </p:nvSpPr>
        <p:spPr>
          <a:xfrm>
            <a:off x="5943600" y="6562800"/>
            <a:ext cx="306000" cy="90000"/>
          </a:xfrm>
          <a:prstGeom prst="rect">
            <a:avLst/>
          </a:prstGeom>
          <a:noFill/>
          <a:ln>
            <a:noFill/>
          </a:ln>
        </p:spPr>
        <p:txBody>
          <a:bodyPr wrap="square" lIns="0" tIns="0" rIns="0" bIns="0" rtlCol="0" anchor="ctr" anchorCtr="0">
            <a:noAutofit/>
          </a:bodyPr>
          <a:lstStyle/>
          <a:p>
            <a:pPr algn="ctr"/>
            <a:fld id="{8DD8EB0B-AB08-A54E-B33C-ED72A04D9CE9}" type="slidenum">
              <a:rPr lang="ja-JP" altLang="en-US" sz="800" smtClean="0">
                <a:solidFill>
                  <a:srgbClr val="6B6B6B"/>
                </a:solidFill>
              </a:rPr>
              <a:pPr algn="ctr"/>
              <a:t>‹#›</a:t>
            </a:fld>
            <a:endParaRPr kumimoji="0" lang="en-US" altLang="ja-JP" sz="800" dirty="0">
              <a:solidFill>
                <a:srgbClr val="6B6B6B"/>
              </a:solidFill>
              <a:latin typeface="+mn-ea"/>
              <a:cs typeface="Meiryo UI" pitchFamily="50" charset="-128"/>
            </a:endParaRPr>
          </a:p>
        </p:txBody>
      </p:sp>
    </p:spTree>
    <p:extLst>
      <p:ext uri="{BB962C8B-B14F-4D97-AF65-F5344CB8AC3E}">
        <p14:creationId xmlns:p14="http://schemas.microsoft.com/office/powerpoint/2010/main" val="16768944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037A440-03F7-DC4B-BD06-698F971DD4B7}"/>
              </a:ext>
            </a:extLst>
          </p:cNvPr>
          <p:cNvSpPr>
            <a:spLocks noGrp="1"/>
          </p:cNvSpPr>
          <p:nvPr>
            <p:ph type="title"/>
          </p:nvPr>
        </p:nvSpPr>
        <p:spPr>
          <a:xfrm>
            <a:off x="407988" y="164693"/>
            <a:ext cx="11376026" cy="412538"/>
          </a:xfrm>
          <a:prstGeom prst="rect">
            <a:avLst/>
          </a:prstGeom>
        </p:spPr>
        <p:txBody>
          <a:bodyPr vert="horz" lIns="0" tIns="0" rIns="0" bIns="0" rtlCol="0" anchor="t" anchorCtr="0">
            <a:noAutofit/>
          </a:body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B6DD323A-9269-AE42-951E-F08FD291D3E6}"/>
              </a:ext>
            </a:extLst>
          </p:cNvPr>
          <p:cNvSpPr>
            <a:spLocks noGrp="1"/>
          </p:cNvSpPr>
          <p:nvPr>
            <p:ph type="body" idx="1"/>
          </p:nvPr>
        </p:nvSpPr>
        <p:spPr>
          <a:xfrm>
            <a:off x="407987" y="692150"/>
            <a:ext cx="11387161" cy="5796000"/>
          </a:xfrm>
          <a:prstGeom prst="rect">
            <a:avLst/>
          </a:prstGeom>
        </p:spPr>
        <p:txBody>
          <a:bodyPr vert="horz" lIns="0" tIns="0" rIns="0" bIns="0" rtlCol="0">
            <a:no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11811916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dt="0"/>
  <p:txStyles>
    <p:titleStyle>
      <a:lvl1pPr algn="l" defTabSz="609555" rtl="0" eaLnBrk="1" fontAlgn="base" hangingPunct="1">
        <a:spcBef>
          <a:spcPct val="0"/>
        </a:spcBef>
        <a:spcAft>
          <a:spcPct val="0"/>
        </a:spcAft>
        <a:defRPr kumimoji="1" sz="2400" b="1" i="0" kern="1200" spc="0" baseline="0">
          <a:solidFill>
            <a:schemeClr val="accent1"/>
          </a:solidFill>
          <a:latin typeface="+mj-ea"/>
          <a:ea typeface="+mj-ea"/>
          <a:cs typeface="HGPGothicE" charset="-128"/>
        </a:defRPr>
      </a:lvl1pPr>
      <a:lvl2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2pPr>
      <a:lvl3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3pPr>
      <a:lvl4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4pPr>
      <a:lvl5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5pPr>
      <a:lvl6pPr marL="609555"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6pPr>
      <a:lvl7pPr marL="1219110"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7pPr>
      <a:lvl8pPr marL="1828664"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8pPr>
      <a:lvl9pPr marL="2438218"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9pPr>
    </p:titleStyle>
    <p:bodyStyle>
      <a:lvl1pPr marL="0" indent="0" algn="l" defTabSz="288000" rtl="0" eaLnBrk="1" fontAlgn="base" hangingPunct="1">
        <a:spcBef>
          <a:spcPct val="20000"/>
        </a:spcBef>
        <a:spcAft>
          <a:spcPct val="0"/>
        </a:spcAft>
        <a:buFont typeface="Arial" panose="020B0604020202020204" pitchFamily="34" charset="0"/>
        <a:buNone/>
        <a:tabLst/>
        <a:defRPr kumimoji="1" sz="1800" kern="1200">
          <a:solidFill>
            <a:schemeClr val="accent1"/>
          </a:solidFill>
          <a:latin typeface="+mn-ea"/>
          <a:ea typeface="+mn-ea"/>
          <a:cs typeface="Arial"/>
        </a:defRPr>
      </a:lvl1pPr>
      <a:lvl2pPr marL="360000" indent="-180000" algn="l" defTabSz="288000" rtl="0" eaLnBrk="1" fontAlgn="base" hangingPunct="1">
        <a:spcBef>
          <a:spcPct val="20000"/>
        </a:spcBef>
        <a:spcAft>
          <a:spcPct val="0"/>
        </a:spcAft>
        <a:buFont typeface="Arial" panose="020B0604020202020204" pitchFamily="34" charset="0"/>
        <a:buChar char="•"/>
        <a:tabLst/>
        <a:defRPr kumimoji="1" sz="1800" kern="1200">
          <a:solidFill>
            <a:schemeClr val="accent1"/>
          </a:solidFill>
          <a:latin typeface="+mn-ea"/>
          <a:ea typeface="+mn-ea"/>
          <a:cs typeface="Arial"/>
        </a:defRPr>
      </a:lvl2pPr>
      <a:lvl3pPr marL="540000" indent="-180000" algn="l" defTabSz="288000" rtl="0" eaLnBrk="1" fontAlgn="base" hangingPunct="1">
        <a:spcBef>
          <a:spcPct val="20000"/>
        </a:spcBef>
        <a:spcAft>
          <a:spcPct val="0"/>
        </a:spcAft>
        <a:buFont typeface="Arial" panose="020B0604020202020204" pitchFamily="34" charset="0"/>
        <a:buChar char="•"/>
        <a:tabLst/>
        <a:defRPr kumimoji="1" sz="1800" kern="1200">
          <a:solidFill>
            <a:schemeClr val="accent1"/>
          </a:solidFill>
          <a:latin typeface="+mn-ea"/>
          <a:ea typeface="+mn-ea"/>
          <a:cs typeface="Arial"/>
        </a:defRPr>
      </a:lvl3pPr>
      <a:lvl4pPr marL="720000" indent="-180000" algn="l" defTabSz="288000" rtl="0" eaLnBrk="1" fontAlgn="base" hangingPunct="1">
        <a:spcBef>
          <a:spcPct val="20000"/>
        </a:spcBef>
        <a:spcAft>
          <a:spcPct val="0"/>
        </a:spcAft>
        <a:buFont typeface="Arial" panose="020B0604020202020204" pitchFamily="34" charset="0"/>
        <a:buChar char="•"/>
        <a:tabLst/>
        <a:defRPr kumimoji="1" sz="1800" kern="1200">
          <a:solidFill>
            <a:schemeClr val="accent1"/>
          </a:solidFill>
          <a:latin typeface="+mn-ea"/>
          <a:ea typeface="+mn-ea"/>
          <a:cs typeface="Arial"/>
        </a:defRPr>
      </a:lvl4pPr>
      <a:lvl5pPr marL="900000" indent="-180000" algn="l" defTabSz="288000" rtl="0" eaLnBrk="1" fontAlgn="base" hangingPunct="1">
        <a:spcBef>
          <a:spcPct val="20000"/>
        </a:spcBef>
        <a:spcAft>
          <a:spcPct val="0"/>
        </a:spcAft>
        <a:buFont typeface="Arial" panose="020B0604020202020204" pitchFamily="34" charset="0"/>
        <a:buChar char="•"/>
        <a:tabLst/>
        <a:defRPr kumimoji="1" sz="1800" kern="1200">
          <a:solidFill>
            <a:schemeClr val="accent1"/>
          </a:solidFill>
          <a:latin typeface="+mn-ea"/>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p:bodyStyle>
    <p:otherStyle>
      <a:defPPr>
        <a:defRPr lang="en-US"/>
      </a:defPPr>
      <a:lvl1pPr marL="0" algn="l" defTabSz="609555" rtl="0" eaLnBrk="1" latinLnBrk="0" hangingPunct="1">
        <a:defRPr kumimoji="1" sz="2400" kern="1200">
          <a:solidFill>
            <a:schemeClr val="tx1"/>
          </a:solidFill>
          <a:latin typeface="+mn-lt"/>
          <a:ea typeface="+mn-ea"/>
          <a:cs typeface="+mn-cs"/>
        </a:defRPr>
      </a:lvl1pPr>
      <a:lvl2pPr marL="609555" algn="l" defTabSz="609555" rtl="0" eaLnBrk="1" latinLnBrk="0" hangingPunct="1">
        <a:defRPr kumimoji="1" sz="2400" kern="1200">
          <a:solidFill>
            <a:schemeClr val="tx1"/>
          </a:solidFill>
          <a:latin typeface="+mn-lt"/>
          <a:ea typeface="+mn-ea"/>
          <a:cs typeface="+mn-cs"/>
        </a:defRPr>
      </a:lvl2pPr>
      <a:lvl3pPr marL="1219110" algn="l" defTabSz="609555" rtl="0" eaLnBrk="1" latinLnBrk="0" hangingPunct="1">
        <a:defRPr kumimoji="1" sz="2400" kern="1200">
          <a:solidFill>
            <a:schemeClr val="tx1"/>
          </a:solidFill>
          <a:latin typeface="+mn-lt"/>
          <a:ea typeface="+mn-ea"/>
          <a:cs typeface="+mn-cs"/>
        </a:defRPr>
      </a:lvl3pPr>
      <a:lvl4pPr marL="1828664" algn="l" defTabSz="609555" rtl="0" eaLnBrk="1" latinLnBrk="0" hangingPunct="1">
        <a:defRPr kumimoji="1" sz="2400" kern="1200">
          <a:solidFill>
            <a:schemeClr val="tx1"/>
          </a:solidFill>
          <a:latin typeface="+mn-lt"/>
          <a:ea typeface="+mn-ea"/>
          <a:cs typeface="+mn-cs"/>
        </a:defRPr>
      </a:lvl4pPr>
      <a:lvl5pPr marL="2438218" algn="l" defTabSz="609555" rtl="0" eaLnBrk="1" latinLnBrk="0" hangingPunct="1">
        <a:defRPr kumimoji="1" sz="2400" kern="1200">
          <a:solidFill>
            <a:schemeClr val="tx1"/>
          </a:solidFill>
          <a:latin typeface="+mn-lt"/>
          <a:ea typeface="+mn-ea"/>
          <a:cs typeface="+mn-cs"/>
        </a:defRPr>
      </a:lvl5pPr>
      <a:lvl6pPr marL="3047772" algn="l" defTabSz="609555" rtl="0" eaLnBrk="1" latinLnBrk="0" hangingPunct="1">
        <a:defRPr kumimoji="1" sz="2400" kern="1200">
          <a:solidFill>
            <a:schemeClr val="tx1"/>
          </a:solidFill>
          <a:latin typeface="+mn-lt"/>
          <a:ea typeface="+mn-ea"/>
          <a:cs typeface="+mn-cs"/>
        </a:defRPr>
      </a:lvl6pPr>
      <a:lvl7pPr marL="3657327" algn="l" defTabSz="609555" rtl="0" eaLnBrk="1" latinLnBrk="0" hangingPunct="1">
        <a:defRPr kumimoji="1" sz="2400" kern="1200">
          <a:solidFill>
            <a:schemeClr val="tx1"/>
          </a:solidFill>
          <a:latin typeface="+mn-lt"/>
          <a:ea typeface="+mn-ea"/>
          <a:cs typeface="+mn-cs"/>
        </a:defRPr>
      </a:lvl7pPr>
      <a:lvl8pPr marL="4266880" algn="l" defTabSz="609555" rtl="0" eaLnBrk="1" latinLnBrk="0" hangingPunct="1">
        <a:defRPr kumimoji="1" sz="2400" kern="1200">
          <a:solidFill>
            <a:schemeClr val="tx1"/>
          </a:solidFill>
          <a:latin typeface="+mn-lt"/>
          <a:ea typeface="+mn-ea"/>
          <a:cs typeface="+mn-cs"/>
        </a:defRPr>
      </a:lvl8pPr>
      <a:lvl9pPr marL="4876435" algn="l" defTabSz="609555" rtl="0" eaLnBrk="1" latinLnBrk="0" hangingPunct="1">
        <a:defRPr kumimoji="1"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34">
          <p15:clr>
            <a:srgbClr val="F26B43"/>
          </p15:clr>
        </p15:guide>
        <p15:guide id="4" orient="horz" pos="2160">
          <p15:clr>
            <a:srgbClr val="F26B43"/>
          </p15:clr>
        </p15:guide>
        <p15:guide id="7" pos="3840">
          <p15:clr>
            <a:srgbClr val="F26B43"/>
          </p15:clr>
        </p15:guide>
        <p15:guide id="8" pos="7446">
          <p15:clr>
            <a:srgbClr val="F26B43"/>
          </p15:clr>
        </p15:guide>
        <p15:guide id="9" orient="horz" pos="3929">
          <p15:clr>
            <a:srgbClr val="F26B43"/>
          </p15:clr>
        </p15:guide>
        <p15:guide id="10" orient="horz" pos="572">
          <p15:clr>
            <a:srgbClr val="F26B43"/>
          </p15:clr>
        </p15:guide>
        <p15:guide id="12" orient="horz" pos="420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90D6F00D-7740-42AA-BC3E-48C95D2F0782}"/>
              </a:ext>
            </a:extLst>
          </p:cNvPr>
          <p:cNvSpPr txBox="1">
            <a:spLocks/>
          </p:cNvSpPr>
          <p:nvPr/>
        </p:nvSpPr>
        <p:spPr>
          <a:xfrm>
            <a:off x="576910" y="2734613"/>
            <a:ext cx="11005489" cy="97260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400" rtl="0" eaLnBrk="1" fontAlgn="auto" latinLnBrk="0" hangingPunct="1">
              <a:lnSpc>
                <a:spcPts val="3500"/>
              </a:lnSpc>
              <a:spcBef>
                <a:spcPct val="0"/>
              </a:spcBef>
              <a:spcAft>
                <a:spcPts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j-cs"/>
              </a:rPr>
              <a:t>『2024</a:t>
            </a:r>
            <a:r>
              <a:rPr kumimoji="1" lang="ja-JP" altLang="en-US" sz="2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j-cs"/>
              </a:rPr>
              <a:t>年度　東京ベイｅＳＧプロジェクト　先行プロジェクト</a:t>
            </a:r>
            <a:r>
              <a:rPr kumimoji="1" lang="en-US" altLang="ja-JP" sz="2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j-cs"/>
              </a:rPr>
              <a:t>』</a:t>
            </a:r>
            <a:br>
              <a:rPr kumimoji="1" lang="en-US" altLang="ja-JP" sz="2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j-cs"/>
              </a:rPr>
            </a:br>
            <a:r>
              <a:rPr kumimoji="1" lang="ja-JP" altLang="en-US" sz="2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j-cs"/>
              </a:rPr>
              <a:t>企画提案書　</a:t>
            </a:r>
            <a:r>
              <a:rPr kumimoji="1" lang="en-US" altLang="ja-JP" sz="28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j-cs"/>
              </a:rPr>
              <a:t>X.XXX</a:t>
            </a:r>
            <a:endParaRPr kumimoji="1" lang="ja-JP" altLang="en-US" sz="28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j-cs"/>
            </a:endParaRPr>
          </a:p>
        </p:txBody>
      </p:sp>
      <p:sp>
        <p:nvSpPr>
          <p:cNvPr id="6" name="字幕 2">
            <a:extLst>
              <a:ext uri="{FF2B5EF4-FFF2-40B4-BE49-F238E27FC236}">
                <a16:creationId xmlns:a16="http://schemas.microsoft.com/office/drawing/2014/main" id="{CA0D71FB-F45C-47FD-A10C-FFF99D7C9F07}"/>
              </a:ext>
            </a:extLst>
          </p:cNvPr>
          <p:cNvSpPr txBox="1">
            <a:spLocks/>
          </p:cNvSpPr>
          <p:nvPr/>
        </p:nvSpPr>
        <p:spPr>
          <a:xfrm>
            <a:off x="7472769" y="5104384"/>
            <a:ext cx="4473359" cy="105528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令和６年</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X</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月</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X</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日</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（代表団体名）</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XXX</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（連携事業者名）</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XXX</a:t>
            </a:r>
          </a:p>
        </p:txBody>
      </p:sp>
      <p:sp>
        <p:nvSpPr>
          <p:cNvPr id="7" name="AutoShape 10">
            <a:extLst>
              <a:ext uri="{FF2B5EF4-FFF2-40B4-BE49-F238E27FC236}">
                <a16:creationId xmlns:a16="http://schemas.microsoft.com/office/drawing/2014/main" id="{0E82E6D8-635C-4D6C-B46B-8D4FAF1080F2}"/>
              </a:ext>
            </a:extLst>
          </p:cNvPr>
          <p:cNvSpPr>
            <a:spLocks noChangeArrowheads="1"/>
          </p:cNvSpPr>
          <p:nvPr/>
        </p:nvSpPr>
        <p:spPr bwMode="auto">
          <a:xfrm>
            <a:off x="7622928" y="3951954"/>
            <a:ext cx="4050912" cy="741966"/>
          </a:xfrm>
          <a:prstGeom prst="roundRect">
            <a:avLst>
              <a:gd name="adj" fmla="val 0"/>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0" marR="0" lvl="0" indent="0" algn="l" defTabSz="457200" rtl="0" eaLnBrk="1" fontAlgn="auto" latinLnBrk="0" hangingPunct="1">
              <a:lnSpc>
                <a:spcPct val="100000"/>
              </a:lnSpc>
              <a:spcBef>
                <a:spcPts val="600"/>
              </a:spcBef>
              <a:spcAft>
                <a:spcPts val="0"/>
              </a:spcAft>
              <a:buClrTx/>
              <a:buSzTx/>
              <a:buFontTx/>
              <a:buNone/>
              <a:tabLst/>
              <a:defRPr/>
            </a:pPr>
            <a:r>
              <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rPr>
              <a:t>X.XXX</a:t>
            </a:r>
            <a:r>
              <a:rPr kumimoji="0" lang="ja-JP" altLang="en-US" sz="1400" b="0" i="0" u="none" strike="noStrike" kern="0" cap="none" spc="0" normalizeH="0" baseline="0" noProof="0" dirty="0" err="1">
                <a:ln>
                  <a:noFill/>
                </a:ln>
                <a:solidFill>
                  <a:prstClr val="black"/>
                </a:solidFill>
                <a:effectLst/>
                <a:uLnTx/>
                <a:uFillTx/>
                <a:latin typeface="Meiryo UI" panose="020B0604030504040204" pitchFamily="50" charset="-128"/>
                <a:ea typeface="Meiryo UI"/>
                <a:cs typeface="+mn-cs"/>
              </a:rPr>
              <a:t>には</a:t>
            </a: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rPr>
              <a:t>応募プロジェクト名を記載ください</a:t>
            </a:r>
            <a:br>
              <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rPr>
            </a:br>
            <a:r>
              <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rPr>
              <a:t>(</a:t>
            </a: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rPr>
              <a:t>例：</a:t>
            </a:r>
            <a:r>
              <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rPr>
              <a:t>A.</a:t>
            </a:r>
            <a:r>
              <a:rPr kumimoji="0" lang="ja-JP" altLang="en-US" sz="1400" kern="0" dirty="0">
                <a:solidFill>
                  <a:prstClr val="black"/>
                </a:solidFill>
                <a:latin typeface="Meiryo UI" panose="020B0604030504040204" pitchFamily="50" charset="-128"/>
                <a:ea typeface="Meiryo UI"/>
              </a:rPr>
              <a:t>次世代</a:t>
            </a: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rPr>
              <a:t>モビリティ）</a:t>
            </a: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endParaRPr>
          </a:p>
        </p:txBody>
      </p:sp>
      <p:sp>
        <p:nvSpPr>
          <p:cNvPr id="2" name="テキスト ボックス 1"/>
          <p:cNvSpPr txBox="1"/>
          <p:nvPr/>
        </p:nvSpPr>
        <p:spPr>
          <a:xfrm>
            <a:off x="11094307" y="192135"/>
            <a:ext cx="976184" cy="457200"/>
          </a:xfrm>
          <a:prstGeom prst="rect">
            <a:avLst/>
          </a:prstGeom>
          <a:noFill/>
          <a:ln>
            <a:solidFill>
              <a:schemeClr val="tx1"/>
            </a:solidFill>
          </a:ln>
        </p:spPr>
        <p:txBody>
          <a:bodyPr wrap="square" lIns="0" rIns="0" rtlCol="0" anchor="ctr">
            <a:noAutofit/>
          </a:bodyPr>
          <a:lstStyle/>
          <a:p>
            <a:pPr marL="0" marR="0" lvl="0" indent="0" algn="ctr" defTabSz="2880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a:ea typeface="Meiryo UI"/>
                <a:cs typeface="+mn-cs"/>
              </a:rPr>
              <a:t>様式２</a:t>
            </a:r>
          </a:p>
        </p:txBody>
      </p:sp>
    </p:spTree>
    <p:extLst>
      <p:ext uri="{BB962C8B-B14F-4D97-AF65-F5344CB8AC3E}">
        <p14:creationId xmlns:p14="http://schemas.microsoft.com/office/powerpoint/2010/main" val="38962313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t>
            </a:r>
            <a:r>
              <a:rPr lang="ja-JP" altLang="en-US" dirty="0"/>
              <a:t>３　実施計画</a:t>
            </a:r>
            <a:r>
              <a:rPr lang="en-US" altLang="ja-JP" dirty="0"/>
              <a:t>】</a:t>
            </a:r>
            <a:br>
              <a:rPr lang="en-US" altLang="ja-JP" dirty="0"/>
            </a:br>
            <a:r>
              <a:rPr lang="en-US" altLang="ja-JP" dirty="0"/>
              <a:t>【</a:t>
            </a:r>
            <a:r>
              <a:rPr lang="ja-JP" altLang="en-US" dirty="0"/>
              <a:t>３</a:t>
            </a:r>
            <a:r>
              <a:rPr lang="en-US" altLang="ja-JP" dirty="0"/>
              <a:t>.</a:t>
            </a:r>
            <a:r>
              <a:rPr lang="ja-JP" altLang="en-US" dirty="0"/>
              <a:t>１　実施スケジュール</a:t>
            </a:r>
            <a:r>
              <a:rPr lang="en-US" altLang="ja-JP" dirty="0"/>
              <a:t>】</a:t>
            </a:r>
            <a:endParaRPr kumimoji="1" lang="ja-JP" altLang="en-US" dirty="0"/>
          </a:p>
        </p:txBody>
      </p:sp>
      <p:sp>
        <p:nvSpPr>
          <p:cNvPr id="3" name="テキスト プレースホルダー 2"/>
          <p:cNvSpPr>
            <a:spLocks noGrp="1"/>
          </p:cNvSpPr>
          <p:nvPr>
            <p:ph type="body" sz="quarter" idx="13"/>
          </p:nvPr>
        </p:nvSpPr>
        <p:spPr/>
        <p:txBody>
          <a:bodyPr/>
          <a:lstStyle/>
          <a:p>
            <a:endParaRPr kumimoji="1" lang="ja-JP" altLang="en-US" dirty="0"/>
          </a:p>
        </p:txBody>
      </p:sp>
      <p:sp>
        <p:nvSpPr>
          <p:cNvPr id="6" name="AutoShape 10">
            <a:extLst>
              <a:ext uri="{FF2B5EF4-FFF2-40B4-BE49-F238E27FC236}">
                <a16:creationId xmlns:a16="http://schemas.microsoft.com/office/drawing/2014/main" id="{3712233C-C24B-428F-B134-6F97BBA87E1E}"/>
              </a:ext>
            </a:extLst>
          </p:cNvPr>
          <p:cNvSpPr>
            <a:spLocks noChangeArrowheads="1"/>
          </p:cNvSpPr>
          <p:nvPr/>
        </p:nvSpPr>
        <p:spPr bwMode="auto">
          <a:xfrm>
            <a:off x="4672423" y="4585867"/>
            <a:ext cx="6912000" cy="1656000"/>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プロジェクトの開始から終了（</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202</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●年●月）までのスケジュールを記載ください。</a:t>
            </a:r>
            <a:b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b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複数年度（</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2-3</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年想定）にわたる場合は年度毎に分けるなど、全期間にわたるスケジュールを記載ください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「公募要領</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5</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3</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）」を踏まえ、以下に留意して記載ください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マイルストーンを適切に設定するとともに達成条件が明らかになっているか</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実施項目を具体的に整理し、バッファなど十分な期間設定を見込んで設計しているか</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p:txBody>
      </p:sp>
      <p:sp>
        <p:nvSpPr>
          <p:cNvPr id="9" name="テキスト プレースホルダー 2"/>
          <p:cNvSpPr txBox="1">
            <a:spLocks/>
          </p:cNvSpPr>
          <p:nvPr/>
        </p:nvSpPr>
        <p:spPr>
          <a:xfrm>
            <a:off x="317157" y="1090930"/>
            <a:ext cx="12027243" cy="421740"/>
          </a:xfrm>
          <a:prstGeom prst="rect">
            <a:avLst/>
          </a:prstGeom>
          <a:ln>
            <a:noFill/>
          </a:ln>
        </p:spPr>
        <p:txBody>
          <a:bodyPr vert="horz" lIns="0" tIns="0" rIns="0" bIns="0" rtlCol="0">
            <a:noAutofit/>
          </a:bodyPr>
          <a:lstStyle>
            <a:lvl1pPr marL="0" indent="0" algn="l" defTabSz="288000" rtl="0" eaLnBrk="1" fontAlgn="base" hangingPunct="1">
              <a:spcBef>
                <a:spcPct val="20000"/>
              </a:spcBef>
              <a:spcAft>
                <a:spcPct val="0"/>
              </a:spcAft>
              <a:buFont typeface="Arial" panose="020B0604020202020204" pitchFamily="34" charset="0"/>
              <a:buNone/>
              <a:tabLst/>
              <a:defRPr kumimoji="1" sz="2000" kern="1200">
                <a:solidFill>
                  <a:schemeClr val="accent1"/>
                </a:solidFill>
                <a:latin typeface="Meiryo UI" panose="020B0604030504040204" pitchFamily="50" charset="-128"/>
                <a:ea typeface="Meiryo UI" panose="020B0604030504040204" pitchFamily="50" charset="-128"/>
                <a:cs typeface="Arial"/>
              </a:defRPr>
            </a:lvl1pPr>
            <a:lvl2pPr marL="36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2pPr>
            <a:lvl3pPr marL="54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3pPr>
            <a:lvl4pPr marL="72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4pPr>
            <a:lvl5pPr marL="90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a:lstStyle>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endParaRPr kumimoji="1" lang="ja-JP" altLang="en-US" sz="2000" b="0" i="0" u="none" strike="noStrike" kern="1200" cap="none" spc="0" normalizeH="0" baseline="0" noProof="0" dirty="0">
              <a:ln>
                <a:noFill/>
              </a:ln>
              <a:solidFill>
                <a:srgbClr val="070F26"/>
              </a:solidFill>
              <a:effectLst/>
              <a:uLnTx/>
              <a:uFillTx/>
              <a:latin typeface="Meiryo UI" panose="020B0604030504040204" pitchFamily="50" charset="-128"/>
              <a:ea typeface="Meiryo UI" panose="020B0604030504040204" pitchFamily="50" charset="-128"/>
              <a:cs typeface="Arial"/>
            </a:endParaRPr>
          </a:p>
        </p:txBody>
      </p:sp>
      <p:sp>
        <p:nvSpPr>
          <p:cNvPr id="10" name="テキスト プレースホルダー 2"/>
          <p:cNvSpPr txBox="1">
            <a:spLocks/>
          </p:cNvSpPr>
          <p:nvPr/>
        </p:nvSpPr>
        <p:spPr>
          <a:xfrm rot="5400000">
            <a:off x="2938435" y="4724419"/>
            <a:ext cx="1003645" cy="421740"/>
          </a:xfrm>
          <a:prstGeom prst="rect">
            <a:avLst/>
          </a:prstGeom>
          <a:ln>
            <a:noFill/>
          </a:ln>
        </p:spPr>
        <p:txBody>
          <a:bodyPr vert="horz" lIns="0" tIns="0" rIns="0" bIns="0" rtlCol="0">
            <a:noAutofit/>
          </a:bodyPr>
          <a:lstStyle>
            <a:lvl1pPr marL="0" indent="0" algn="l" defTabSz="288000" rtl="0" eaLnBrk="1" fontAlgn="base" hangingPunct="1">
              <a:spcBef>
                <a:spcPct val="20000"/>
              </a:spcBef>
              <a:spcAft>
                <a:spcPct val="0"/>
              </a:spcAft>
              <a:buFont typeface="Arial" panose="020B0604020202020204" pitchFamily="34" charset="0"/>
              <a:buNone/>
              <a:tabLst/>
              <a:defRPr kumimoji="1" sz="2000" kern="1200">
                <a:solidFill>
                  <a:schemeClr val="accent1"/>
                </a:solidFill>
                <a:latin typeface="Meiryo UI" panose="020B0604030504040204" pitchFamily="50" charset="-128"/>
                <a:ea typeface="Meiryo UI" panose="020B0604030504040204" pitchFamily="50" charset="-128"/>
                <a:cs typeface="Arial"/>
              </a:defRPr>
            </a:lvl1pPr>
            <a:lvl2pPr marL="36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2pPr>
            <a:lvl3pPr marL="54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3pPr>
            <a:lvl4pPr marL="72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4pPr>
            <a:lvl5pPr marL="90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a:lstStyle>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rPr>
              <a:t>・・・</a:t>
            </a:r>
          </a:p>
        </p:txBody>
      </p:sp>
      <p:sp>
        <p:nvSpPr>
          <p:cNvPr id="11" name="テキスト プレースホルダー 2"/>
          <p:cNvSpPr txBox="1">
            <a:spLocks/>
          </p:cNvSpPr>
          <p:nvPr/>
        </p:nvSpPr>
        <p:spPr>
          <a:xfrm>
            <a:off x="11770997" y="2973068"/>
            <a:ext cx="443352" cy="421740"/>
          </a:xfrm>
          <a:prstGeom prst="rect">
            <a:avLst/>
          </a:prstGeom>
          <a:ln>
            <a:noFill/>
          </a:ln>
        </p:spPr>
        <p:txBody>
          <a:bodyPr vert="horz" lIns="0" tIns="0" rIns="0" bIns="0" rtlCol="0">
            <a:noAutofit/>
          </a:bodyPr>
          <a:lstStyle>
            <a:lvl1pPr marL="0" indent="0" algn="l" defTabSz="288000" rtl="0" eaLnBrk="1" fontAlgn="base" hangingPunct="1">
              <a:spcBef>
                <a:spcPct val="20000"/>
              </a:spcBef>
              <a:spcAft>
                <a:spcPct val="0"/>
              </a:spcAft>
              <a:buFont typeface="Arial" panose="020B0604020202020204" pitchFamily="34" charset="0"/>
              <a:buNone/>
              <a:tabLst/>
              <a:defRPr kumimoji="1" sz="2000" kern="1200">
                <a:solidFill>
                  <a:schemeClr val="accent1"/>
                </a:solidFill>
                <a:latin typeface="Meiryo UI" panose="020B0604030504040204" pitchFamily="50" charset="-128"/>
                <a:ea typeface="Meiryo UI" panose="020B0604030504040204" pitchFamily="50" charset="-128"/>
                <a:cs typeface="Arial"/>
              </a:defRPr>
            </a:lvl1pPr>
            <a:lvl2pPr marL="36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2pPr>
            <a:lvl3pPr marL="54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3pPr>
            <a:lvl4pPr marL="72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4pPr>
            <a:lvl5pPr marL="90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a:lstStyle>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rPr>
              <a:t>・・・</a:t>
            </a:r>
          </a:p>
        </p:txBody>
      </p:sp>
      <p:grpSp>
        <p:nvGrpSpPr>
          <p:cNvPr id="4" name="Group 4"/>
          <p:cNvGrpSpPr>
            <a:grpSpLocks noChangeAspect="1"/>
          </p:cNvGrpSpPr>
          <p:nvPr/>
        </p:nvGrpSpPr>
        <p:grpSpPr bwMode="auto">
          <a:xfrm>
            <a:off x="165100" y="1690688"/>
            <a:ext cx="11606213" cy="2573337"/>
            <a:chOff x="104" y="1065"/>
            <a:chExt cx="7311" cy="1621"/>
          </a:xfrm>
        </p:grpSpPr>
        <p:sp>
          <p:nvSpPr>
            <p:cNvPr id="5" name="AutoShape 3"/>
            <p:cNvSpPr>
              <a:spLocks noChangeAspect="1" noChangeArrowheads="1" noTextEdit="1"/>
            </p:cNvSpPr>
            <p:nvPr/>
          </p:nvSpPr>
          <p:spPr bwMode="auto">
            <a:xfrm>
              <a:off x="104" y="1065"/>
              <a:ext cx="7311" cy="16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nvGrpSpPr>
            <p:cNvPr id="12" name="Group 205"/>
            <p:cNvGrpSpPr>
              <a:grpSpLocks/>
            </p:cNvGrpSpPr>
            <p:nvPr/>
          </p:nvGrpSpPr>
          <p:grpSpPr bwMode="auto">
            <a:xfrm>
              <a:off x="104" y="1065"/>
              <a:ext cx="7334" cy="1625"/>
              <a:chOff x="104" y="1065"/>
              <a:chExt cx="7334" cy="1625"/>
            </a:xfrm>
          </p:grpSpPr>
          <p:sp>
            <p:nvSpPr>
              <p:cNvPr id="515" name="Rectangle 5"/>
              <p:cNvSpPr>
                <a:spLocks noChangeArrowheads="1"/>
              </p:cNvSpPr>
              <p:nvPr/>
            </p:nvSpPr>
            <p:spPr bwMode="auto">
              <a:xfrm>
                <a:off x="104" y="1065"/>
                <a:ext cx="7311" cy="274"/>
              </a:xfrm>
              <a:prstGeom prst="rect">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16" name="Rectangle 6"/>
              <p:cNvSpPr>
                <a:spLocks noChangeArrowheads="1"/>
              </p:cNvSpPr>
              <p:nvPr/>
            </p:nvSpPr>
            <p:spPr bwMode="auto">
              <a:xfrm>
                <a:off x="104" y="1334"/>
                <a:ext cx="2473" cy="140"/>
              </a:xfrm>
              <a:prstGeom prst="rect">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17" name="Rectangle 7"/>
              <p:cNvSpPr>
                <a:spLocks noChangeArrowheads="1"/>
              </p:cNvSpPr>
              <p:nvPr/>
            </p:nvSpPr>
            <p:spPr bwMode="auto">
              <a:xfrm>
                <a:off x="104" y="1469"/>
                <a:ext cx="7311" cy="139"/>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18" name="Rectangle 8"/>
              <p:cNvSpPr>
                <a:spLocks noChangeArrowheads="1"/>
              </p:cNvSpPr>
              <p:nvPr/>
            </p:nvSpPr>
            <p:spPr bwMode="auto">
              <a:xfrm>
                <a:off x="2572" y="1604"/>
                <a:ext cx="274" cy="139"/>
              </a:xfrm>
              <a:prstGeom prst="rect">
                <a:avLst/>
              </a:prstGeom>
              <a:solidFill>
                <a:srgbClr val="5B9BD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19" name="Rectangle 9"/>
              <p:cNvSpPr>
                <a:spLocks noChangeArrowheads="1"/>
              </p:cNvSpPr>
              <p:nvPr/>
            </p:nvSpPr>
            <p:spPr bwMode="auto">
              <a:xfrm>
                <a:off x="2841" y="1739"/>
                <a:ext cx="273" cy="139"/>
              </a:xfrm>
              <a:prstGeom prst="rect">
                <a:avLst/>
              </a:prstGeom>
              <a:solidFill>
                <a:srgbClr val="5B9BD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20" name="Rectangle 10"/>
              <p:cNvSpPr>
                <a:spLocks noChangeArrowheads="1"/>
              </p:cNvSpPr>
              <p:nvPr/>
            </p:nvSpPr>
            <p:spPr bwMode="auto">
              <a:xfrm>
                <a:off x="3110" y="1739"/>
                <a:ext cx="273" cy="1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21" name="Rectangle 11"/>
              <p:cNvSpPr>
                <a:spLocks noChangeArrowheads="1"/>
              </p:cNvSpPr>
              <p:nvPr/>
            </p:nvSpPr>
            <p:spPr bwMode="auto">
              <a:xfrm>
                <a:off x="104" y="1873"/>
                <a:ext cx="7311" cy="139"/>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22" name="Rectangle 12"/>
              <p:cNvSpPr>
                <a:spLocks noChangeArrowheads="1"/>
              </p:cNvSpPr>
              <p:nvPr/>
            </p:nvSpPr>
            <p:spPr bwMode="auto">
              <a:xfrm>
                <a:off x="3110" y="2008"/>
                <a:ext cx="542" cy="139"/>
              </a:xfrm>
              <a:prstGeom prst="rect">
                <a:avLst/>
              </a:prstGeom>
              <a:solidFill>
                <a:srgbClr val="5B9BD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23" name="Rectangle 13"/>
              <p:cNvSpPr>
                <a:spLocks noChangeArrowheads="1"/>
              </p:cNvSpPr>
              <p:nvPr/>
            </p:nvSpPr>
            <p:spPr bwMode="auto">
              <a:xfrm>
                <a:off x="3648" y="2143"/>
                <a:ext cx="542" cy="139"/>
              </a:xfrm>
              <a:prstGeom prst="rect">
                <a:avLst/>
              </a:prstGeom>
              <a:solidFill>
                <a:srgbClr val="5B9BD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24" name="Rectangle 14"/>
              <p:cNvSpPr>
                <a:spLocks noChangeArrowheads="1"/>
              </p:cNvSpPr>
              <p:nvPr/>
            </p:nvSpPr>
            <p:spPr bwMode="auto">
              <a:xfrm>
                <a:off x="104" y="2277"/>
                <a:ext cx="7311" cy="140"/>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25" name="Rectangle 15"/>
              <p:cNvSpPr>
                <a:spLocks noChangeArrowheads="1"/>
              </p:cNvSpPr>
              <p:nvPr/>
            </p:nvSpPr>
            <p:spPr bwMode="auto">
              <a:xfrm>
                <a:off x="4185" y="2412"/>
                <a:ext cx="1617" cy="139"/>
              </a:xfrm>
              <a:prstGeom prst="rect">
                <a:avLst/>
              </a:prstGeom>
              <a:solidFill>
                <a:srgbClr val="5B9BD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26" name="Rectangle 16"/>
              <p:cNvSpPr>
                <a:spLocks noChangeArrowheads="1"/>
              </p:cNvSpPr>
              <p:nvPr/>
            </p:nvSpPr>
            <p:spPr bwMode="auto">
              <a:xfrm>
                <a:off x="5798" y="2547"/>
                <a:ext cx="1079" cy="139"/>
              </a:xfrm>
              <a:prstGeom prst="rect">
                <a:avLst/>
              </a:prstGeom>
              <a:solidFill>
                <a:srgbClr val="5B9BD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27" name="Rectangle 17"/>
              <p:cNvSpPr>
                <a:spLocks noChangeArrowheads="1"/>
              </p:cNvSpPr>
              <p:nvPr/>
            </p:nvSpPr>
            <p:spPr bwMode="auto">
              <a:xfrm>
                <a:off x="2595" y="1361"/>
                <a:ext cx="13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1W</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28" name="Rectangle 18"/>
              <p:cNvSpPr>
                <a:spLocks noChangeArrowheads="1"/>
              </p:cNvSpPr>
              <p:nvPr/>
            </p:nvSpPr>
            <p:spPr bwMode="auto">
              <a:xfrm>
                <a:off x="2720" y="1361"/>
                <a:ext cx="6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２</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29" name="Rectangle 19"/>
              <p:cNvSpPr>
                <a:spLocks noChangeArrowheads="1"/>
              </p:cNvSpPr>
              <p:nvPr/>
            </p:nvSpPr>
            <p:spPr bwMode="auto">
              <a:xfrm>
                <a:off x="2778" y="1361"/>
                <a:ext cx="9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W</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30" name="Rectangle 20"/>
              <p:cNvSpPr>
                <a:spLocks noChangeArrowheads="1"/>
              </p:cNvSpPr>
              <p:nvPr/>
            </p:nvSpPr>
            <p:spPr bwMode="auto">
              <a:xfrm>
                <a:off x="2855" y="1361"/>
                <a:ext cx="6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３</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31" name="Rectangle 21"/>
              <p:cNvSpPr>
                <a:spLocks noChangeArrowheads="1"/>
              </p:cNvSpPr>
              <p:nvPr/>
            </p:nvSpPr>
            <p:spPr bwMode="auto">
              <a:xfrm>
                <a:off x="2913" y="1361"/>
                <a:ext cx="9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W</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32" name="Rectangle 22"/>
              <p:cNvSpPr>
                <a:spLocks noChangeArrowheads="1"/>
              </p:cNvSpPr>
              <p:nvPr/>
            </p:nvSpPr>
            <p:spPr bwMode="auto">
              <a:xfrm>
                <a:off x="2998" y="1361"/>
                <a:ext cx="13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4W</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33" name="Rectangle 23"/>
              <p:cNvSpPr>
                <a:spLocks noChangeArrowheads="1"/>
              </p:cNvSpPr>
              <p:nvPr/>
            </p:nvSpPr>
            <p:spPr bwMode="auto">
              <a:xfrm>
                <a:off x="3132" y="1361"/>
                <a:ext cx="13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1W</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34" name="Rectangle 24"/>
              <p:cNvSpPr>
                <a:spLocks noChangeArrowheads="1"/>
              </p:cNvSpPr>
              <p:nvPr/>
            </p:nvSpPr>
            <p:spPr bwMode="auto">
              <a:xfrm>
                <a:off x="3258" y="1361"/>
                <a:ext cx="6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２</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35" name="Rectangle 25"/>
              <p:cNvSpPr>
                <a:spLocks noChangeArrowheads="1"/>
              </p:cNvSpPr>
              <p:nvPr/>
            </p:nvSpPr>
            <p:spPr bwMode="auto">
              <a:xfrm>
                <a:off x="3316" y="1361"/>
                <a:ext cx="9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W</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36" name="Rectangle 26"/>
              <p:cNvSpPr>
                <a:spLocks noChangeArrowheads="1"/>
              </p:cNvSpPr>
              <p:nvPr/>
            </p:nvSpPr>
            <p:spPr bwMode="auto">
              <a:xfrm>
                <a:off x="3392" y="1361"/>
                <a:ext cx="6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３</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37" name="Rectangle 27"/>
              <p:cNvSpPr>
                <a:spLocks noChangeArrowheads="1"/>
              </p:cNvSpPr>
              <p:nvPr/>
            </p:nvSpPr>
            <p:spPr bwMode="auto">
              <a:xfrm>
                <a:off x="3450" y="1361"/>
                <a:ext cx="9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W</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38" name="Rectangle 28"/>
              <p:cNvSpPr>
                <a:spLocks noChangeArrowheads="1"/>
              </p:cNvSpPr>
              <p:nvPr/>
            </p:nvSpPr>
            <p:spPr bwMode="auto">
              <a:xfrm>
                <a:off x="3536" y="1361"/>
                <a:ext cx="13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4W</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39" name="Rectangle 29"/>
              <p:cNvSpPr>
                <a:spLocks noChangeArrowheads="1"/>
              </p:cNvSpPr>
              <p:nvPr/>
            </p:nvSpPr>
            <p:spPr bwMode="auto">
              <a:xfrm>
                <a:off x="3670" y="1361"/>
                <a:ext cx="13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1W</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40" name="Rectangle 30"/>
              <p:cNvSpPr>
                <a:spLocks noChangeArrowheads="1"/>
              </p:cNvSpPr>
              <p:nvPr/>
            </p:nvSpPr>
            <p:spPr bwMode="auto">
              <a:xfrm>
                <a:off x="3795" y="1361"/>
                <a:ext cx="6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２</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41" name="Rectangle 31"/>
              <p:cNvSpPr>
                <a:spLocks noChangeArrowheads="1"/>
              </p:cNvSpPr>
              <p:nvPr/>
            </p:nvSpPr>
            <p:spPr bwMode="auto">
              <a:xfrm>
                <a:off x="3854" y="1361"/>
                <a:ext cx="9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W</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42" name="Rectangle 32"/>
              <p:cNvSpPr>
                <a:spLocks noChangeArrowheads="1"/>
              </p:cNvSpPr>
              <p:nvPr/>
            </p:nvSpPr>
            <p:spPr bwMode="auto">
              <a:xfrm>
                <a:off x="3930" y="1361"/>
                <a:ext cx="6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３</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43" name="Rectangle 33"/>
              <p:cNvSpPr>
                <a:spLocks noChangeArrowheads="1"/>
              </p:cNvSpPr>
              <p:nvPr/>
            </p:nvSpPr>
            <p:spPr bwMode="auto">
              <a:xfrm>
                <a:off x="3988" y="1361"/>
                <a:ext cx="9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W</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44" name="Rectangle 34"/>
              <p:cNvSpPr>
                <a:spLocks noChangeArrowheads="1"/>
              </p:cNvSpPr>
              <p:nvPr/>
            </p:nvSpPr>
            <p:spPr bwMode="auto">
              <a:xfrm>
                <a:off x="4073" y="1361"/>
                <a:ext cx="13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4W</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45" name="Rectangle 35"/>
              <p:cNvSpPr>
                <a:spLocks noChangeArrowheads="1"/>
              </p:cNvSpPr>
              <p:nvPr/>
            </p:nvSpPr>
            <p:spPr bwMode="auto">
              <a:xfrm>
                <a:off x="4207" y="1361"/>
                <a:ext cx="13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1W</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46" name="Rectangle 36"/>
              <p:cNvSpPr>
                <a:spLocks noChangeArrowheads="1"/>
              </p:cNvSpPr>
              <p:nvPr/>
            </p:nvSpPr>
            <p:spPr bwMode="auto">
              <a:xfrm>
                <a:off x="4333" y="1361"/>
                <a:ext cx="6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２</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47" name="Rectangle 37"/>
              <p:cNvSpPr>
                <a:spLocks noChangeArrowheads="1"/>
              </p:cNvSpPr>
              <p:nvPr/>
            </p:nvSpPr>
            <p:spPr bwMode="auto">
              <a:xfrm>
                <a:off x="4391" y="1361"/>
                <a:ext cx="9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W</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48" name="Rectangle 38"/>
              <p:cNvSpPr>
                <a:spLocks noChangeArrowheads="1"/>
              </p:cNvSpPr>
              <p:nvPr/>
            </p:nvSpPr>
            <p:spPr bwMode="auto">
              <a:xfrm>
                <a:off x="4467" y="1361"/>
                <a:ext cx="6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３</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49" name="Rectangle 39"/>
              <p:cNvSpPr>
                <a:spLocks noChangeArrowheads="1"/>
              </p:cNvSpPr>
              <p:nvPr/>
            </p:nvSpPr>
            <p:spPr bwMode="auto">
              <a:xfrm>
                <a:off x="4526" y="1361"/>
                <a:ext cx="9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W</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50" name="Rectangle 40"/>
              <p:cNvSpPr>
                <a:spLocks noChangeArrowheads="1"/>
              </p:cNvSpPr>
              <p:nvPr/>
            </p:nvSpPr>
            <p:spPr bwMode="auto">
              <a:xfrm>
                <a:off x="4611" y="1361"/>
                <a:ext cx="13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4W</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51" name="Rectangle 41"/>
              <p:cNvSpPr>
                <a:spLocks noChangeArrowheads="1"/>
              </p:cNvSpPr>
              <p:nvPr/>
            </p:nvSpPr>
            <p:spPr bwMode="auto">
              <a:xfrm>
                <a:off x="4745" y="1361"/>
                <a:ext cx="13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1W</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52" name="Rectangle 42"/>
              <p:cNvSpPr>
                <a:spLocks noChangeArrowheads="1"/>
              </p:cNvSpPr>
              <p:nvPr/>
            </p:nvSpPr>
            <p:spPr bwMode="auto">
              <a:xfrm>
                <a:off x="4870" y="1361"/>
                <a:ext cx="6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２</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53" name="Rectangle 43"/>
              <p:cNvSpPr>
                <a:spLocks noChangeArrowheads="1"/>
              </p:cNvSpPr>
              <p:nvPr/>
            </p:nvSpPr>
            <p:spPr bwMode="auto">
              <a:xfrm>
                <a:off x="4929" y="1361"/>
                <a:ext cx="9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W</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54" name="Rectangle 44"/>
              <p:cNvSpPr>
                <a:spLocks noChangeArrowheads="1"/>
              </p:cNvSpPr>
              <p:nvPr/>
            </p:nvSpPr>
            <p:spPr bwMode="auto">
              <a:xfrm>
                <a:off x="5005" y="1361"/>
                <a:ext cx="6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３</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55" name="Rectangle 45"/>
              <p:cNvSpPr>
                <a:spLocks noChangeArrowheads="1"/>
              </p:cNvSpPr>
              <p:nvPr/>
            </p:nvSpPr>
            <p:spPr bwMode="auto">
              <a:xfrm>
                <a:off x="5063" y="1361"/>
                <a:ext cx="9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W</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56" name="Rectangle 46"/>
              <p:cNvSpPr>
                <a:spLocks noChangeArrowheads="1"/>
              </p:cNvSpPr>
              <p:nvPr/>
            </p:nvSpPr>
            <p:spPr bwMode="auto">
              <a:xfrm>
                <a:off x="5148" y="1361"/>
                <a:ext cx="13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4W</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57" name="Rectangle 47"/>
              <p:cNvSpPr>
                <a:spLocks noChangeArrowheads="1"/>
              </p:cNvSpPr>
              <p:nvPr/>
            </p:nvSpPr>
            <p:spPr bwMode="auto">
              <a:xfrm>
                <a:off x="5283" y="1361"/>
                <a:ext cx="13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1W</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58" name="Rectangle 48"/>
              <p:cNvSpPr>
                <a:spLocks noChangeArrowheads="1"/>
              </p:cNvSpPr>
              <p:nvPr/>
            </p:nvSpPr>
            <p:spPr bwMode="auto">
              <a:xfrm>
                <a:off x="5408" y="1361"/>
                <a:ext cx="6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２</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59" name="Rectangle 49"/>
              <p:cNvSpPr>
                <a:spLocks noChangeArrowheads="1"/>
              </p:cNvSpPr>
              <p:nvPr/>
            </p:nvSpPr>
            <p:spPr bwMode="auto">
              <a:xfrm>
                <a:off x="5466" y="1361"/>
                <a:ext cx="9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W</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60" name="Rectangle 50"/>
              <p:cNvSpPr>
                <a:spLocks noChangeArrowheads="1"/>
              </p:cNvSpPr>
              <p:nvPr/>
            </p:nvSpPr>
            <p:spPr bwMode="auto">
              <a:xfrm>
                <a:off x="5542" y="1361"/>
                <a:ext cx="6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３</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61" name="Rectangle 51"/>
              <p:cNvSpPr>
                <a:spLocks noChangeArrowheads="1"/>
              </p:cNvSpPr>
              <p:nvPr/>
            </p:nvSpPr>
            <p:spPr bwMode="auto">
              <a:xfrm>
                <a:off x="5601" y="1361"/>
                <a:ext cx="9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W</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62" name="Rectangle 52"/>
              <p:cNvSpPr>
                <a:spLocks noChangeArrowheads="1"/>
              </p:cNvSpPr>
              <p:nvPr/>
            </p:nvSpPr>
            <p:spPr bwMode="auto">
              <a:xfrm>
                <a:off x="5686" y="1361"/>
                <a:ext cx="13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4W</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63" name="Rectangle 53"/>
              <p:cNvSpPr>
                <a:spLocks noChangeArrowheads="1"/>
              </p:cNvSpPr>
              <p:nvPr/>
            </p:nvSpPr>
            <p:spPr bwMode="auto">
              <a:xfrm>
                <a:off x="5820" y="1361"/>
                <a:ext cx="13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1W</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64" name="Rectangle 54"/>
              <p:cNvSpPr>
                <a:spLocks noChangeArrowheads="1"/>
              </p:cNvSpPr>
              <p:nvPr/>
            </p:nvSpPr>
            <p:spPr bwMode="auto">
              <a:xfrm>
                <a:off x="5946" y="1361"/>
                <a:ext cx="6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２</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65" name="Rectangle 55"/>
              <p:cNvSpPr>
                <a:spLocks noChangeArrowheads="1"/>
              </p:cNvSpPr>
              <p:nvPr/>
            </p:nvSpPr>
            <p:spPr bwMode="auto">
              <a:xfrm>
                <a:off x="6004" y="1361"/>
                <a:ext cx="9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W</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66" name="Rectangle 56"/>
              <p:cNvSpPr>
                <a:spLocks noChangeArrowheads="1"/>
              </p:cNvSpPr>
              <p:nvPr/>
            </p:nvSpPr>
            <p:spPr bwMode="auto">
              <a:xfrm>
                <a:off x="6080" y="1361"/>
                <a:ext cx="6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３</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67" name="Rectangle 57"/>
              <p:cNvSpPr>
                <a:spLocks noChangeArrowheads="1"/>
              </p:cNvSpPr>
              <p:nvPr/>
            </p:nvSpPr>
            <p:spPr bwMode="auto">
              <a:xfrm>
                <a:off x="6138" y="1361"/>
                <a:ext cx="9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W</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68" name="Rectangle 58"/>
              <p:cNvSpPr>
                <a:spLocks noChangeArrowheads="1"/>
              </p:cNvSpPr>
              <p:nvPr/>
            </p:nvSpPr>
            <p:spPr bwMode="auto">
              <a:xfrm>
                <a:off x="6223" y="1361"/>
                <a:ext cx="13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4W</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69" name="Rectangle 59"/>
              <p:cNvSpPr>
                <a:spLocks noChangeArrowheads="1"/>
              </p:cNvSpPr>
              <p:nvPr/>
            </p:nvSpPr>
            <p:spPr bwMode="auto">
              <a:xfrm>
                <a:off x="6358" y="1361"/>
                <a:ext cx="13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1W</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70" name="Rectangle 60"/>
              <p:cNvSpPr>
                <a:spLocks noChangeArrowheads="1"/>
              </p:cNvSpPr>
              <p:nvPr/>
            </p:nvSpPr>
            <p:spPr bwMode="auto">
              <a:xfrm>
                <a:off x="6483" y="1361"/>
                <a:ext cx="6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２</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71" name="Rectangle 61"/>
              <p:cNvSpPr>
                <a:spLocks noChangeArrowheads="1"/>
              </p:cNvSpPr>
              <p:nvPr/>
            </p:nvSpPr>
            <p:spPr bwMode="auto">
              <a:xfrm>
                <a:off x="6541" y="1361"/>
                <a:ext cx="9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W</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72" name="Rectangle 62"/>
              <p:cNvSpPr>
                <a:spLocks noChangeArrowheads="1"/>
              </p:cNvSpPr>
              <p:nvPr/>
            </p:nvSpPr>
            <p:spPr bwMode="auto">
              <a:xfrm>
                <a:off x="6618" y="1361"/>
                <a:ext cx="6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３</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73" name="Rectangle 63"/>
              <p:cNvSpPr>
                <a:spLocks noChangeArrowheads="1"/>
              </p:cNvSpPr>
              <p:nvPr/>
            </p:nvSpPr>
            <p:spPr bwMode="auto">
              <a:xfrm>
                <a:off x="6676" y="1361"/>
                <a:ext cx="9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W</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74" name="Rectangle 64"/>
              <p:cNvSpPr>
                <a:spLocks noChangeArrowheads="1"/>
              </p:cNvSpPr>
              <p:nvPr/>
            </p:nvSpPr>
            <p:spPr bwMode="auto">
              <a:xfrm>
                <a:off x="6761" y="1361"/>
                <a:ext cx="13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4W</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75" name="Rectangle 65"/>
              <p:cNvSpPr>
                <a:spLocks noChangeArrowheads="1"/>
              </p:cNvSpPr>
              <p:nvPr/>
            </p:nvSpPr>
            <p:spPr bwMode="auto">
              <a:xfrm>
                <a:off x="6895" y="1361"/>
                <a:ext cx="13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1W</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76" name="Rectangle 66"/>
              <p:cNvSpPr>
                <a:spLocks noChangeArrowheads="1"/>
              </p:cNvSpPr>
              <p:nvPr/>
            </p:nvSpPr>
            <p:spPr bwMode="auto">
              <a:xfrm>
                <a:off x="7021" y="1361"/>
                <a:ext cx="6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２</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77" name="Rectangle 67"/>
              <p:cNvSpPr>
                <a:spLocks noChangeArrowheads="1"/>
              </p:cNvSpPr>
              <p:nvPr/>
            </p:nvSpPr>
            <p:spPr bwMode="auto">
              <a:xfrm>
                <a:off x="7079" y="1361"/>
                <a:ext cx="9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W</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78" name="Rectangle 68"/>
              <p:cNvSpPr>
                <a:spLocks noChangeArrowheads="1"/>
              </p:cNvSpPr>
              <p:nvPr/>
            </p:nvSpPr>
            <p:spPr bwMode="auto">
              <a:xfrm>
                <a:off x="7155" y="1361"/>
                <a:ext cx="67"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３</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79" name="Rectangle 69"/>
              <p:cNvSpPr>
                <a:spLocks noChangeArrowheads="1"/>
              </p:cNvSpPr>
              <p:nvPr/>
            </p:nvSpPr>
            <p:spPr bwMode="auto">
              <a:xfrm>
                <a:off x="7213" y="1361"/>
                <a:ext cx="9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W</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80" name="Rectangle 70"/>
              <p:cNvSpPr>
                <a:spLocks noChangeArrowheads="1"/>
              </p:cNvSpPr>
              <p:nvPr/>
            </p:nvSpPr>
            <p:spPr bwMode="auto">
              <a:xfrm>
                <a:off x="7299" y="1361"/>
                <a:ext cx="139" cy="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4W</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81" name="Rectangle 71"/>
              <p:cNvSpPr>
                <a:spLocks noChangeArrowheads="1"/>
              </p:cNvSpPr>
              <p:nvPr/>
            </p:nvSpPr>
            <p:spPr bwMode="auto">
              <a:xfrm>
                <a:off x="122" y="1483"/>
                <a:ext cx="228"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実施項目</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82" name="Rectangle 72"/>
              <p:cNvSpPr>
                <a:spLocks noChangeArrowheads="1"/>
              </p:cNvSpPr>
              <p:nvPr/>
            </p:nvSpPr>
            <p:spPr bwMode="auto">
              <a:xfrm>
                <a:off x="444" y="1483"/>
                <a:ext cx="108"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1</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83" name="Rectangle 73"/>
              <p:cNvSpPr>
                <a:spLocks noChangeArrowheads="1"/>
              </p:cNvSpPr>
              <p:nvPr/>
            </p:nvSpPr>
            <p:spPr bwMode="auto">
              <a:xfrm>
                <a:off x="494" y="1483"/>
                <a:ext cx="94"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84" name="Rectangle 74"/>
              <p:cNvSpPr>
                <a:spLocks noChangeArrowheads="1"/>
              </p:cNvSpPr>
              <p:nvPr/>
            </p:nvSpPr>
            <p:spPr bwMode="auto">
              <a:xfrm>
                <a:off x="547" y="1483"/>
                <a:ext cx="184"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85" name="Rectangle 75"/>
              <p:cNvSpPr>
                <a:spLocks noChangeArrowheads="1"/>
              </p:cNvSpPr>
              <p:nvPr/>
            </p:nvSpPr>
            <p:spPr bwMode="auto">
              <a:xfrm>
                <a:off x="234" y="1617"/>
                <a:ext cx="94"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①</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86" name="Rectangle 76"/>
              <p:cNvSpPr>
                <a:spLocks noChangeArrowheads="1"/>
              </p:cNvSpPr>
              <p:nvPr/>
            </p:nvSpPr>
            <p:spPr bwMode="auto">
              <a:xfrm>
                <a:off x="315" y="1617"/>
                <a:ext cx="318"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実施計画作成</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87" name="Rectangle 77"/>
              <p:cNvSpPr>
                <a:spLocks noChangeArrowheads="1"/>
              </p:cNvSpPr>
              <p:nvPr/>
            </p:nvSpPr>
            <p:spPr bwMode="auto">
              <a:xfrm>
                <a:off x="1399" y="1617"/>
                <a:ext cx="170"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XX</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88" name="Rectangle 78"/>
              <p:cNvSpPr>
                <a:spLocks noChangeArrowheads="1"/>
              </p:cNvSpPr>
              <p:nvPr/>
            </p:nvSpPr>
            <p:spPr bwMode="auto">
              <a:xfrm>
                <a:off x="1506" y="1617"/>
                <a:ext cx="108"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との</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89" name="Rectangle 79"/>
              <p:cNvSpPr>
                <a:spLocks noChangeArrowheads="1"/>
              </p:cNvSpPr>
              <p:nvPr/>
            </p:nvSpPr>
            <p:spPr bwMode="auto">
              <a:xfrm>
                <a:off x="1623" y="1617"/>
                <a:ext cx="139"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合意</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90" name="Rectangle 80"/>
              <p:cNvSpPr>
                <a:spLocks noChangeArrowheads="1"/>
              </p:cNvSpPr>
              <p:nvPr/>
            </p:nvSpPr>
            <p:spPr bwMode="auto">
              <a:xfrm>
                <a:off x="234" y="1752"/>
                <a:ext cx="94"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②</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91" name="Rectangle 81"/>
              <p:cNvSpPr>
                <a:spLocks noChangeArrowheads="1"/>
              </p:cNvSpPr>
              <p:nvPr/>
            </p:nvSpPr>
            <p:spPr bwMode="auto">
              <a:xfrm>
                <a:off x="315" y="1752"/>
                <a:ext cx="170"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XX</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92" name="Rectangle 82"/>
              <p:cNvSpPr>
                <a:spLocks noChangeArrowheads="1"/>
              </p:cNvSpPr>
              <p:nvPr/>
            </p:nvSpPr>
            <p:spPr bwMode="auto">
              <a:xfrm>
                <a:off x="422" y="1752"/>
                <a:ext cx="94"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庁</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93" name="Rectangle 83"/>
              <p:cNvSpPr>
                <a:spLocks noChangeArrowheads="1"/>
              </p:cNvSpPr>
              <p:nvPr/>
            </p:nvSpPr>
            <p:spPr bwMode="auto">
              <a:xfrm>
                <a:off x="503" y="1752"/>
                <a:ext cx="121"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への</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94" name="Rectangle 84"/>
              <p:cNvSpPr>
                <a:spLocks noChangeArrowheads="1"/>
              </p:cNvSpPr>
              <p:nvPr/>
            </p:nvSpPr>
            <p:spPr bwMode="auto">
              <a:xfrm>
                <a:off x="637" y="1752"/>
                <a:ext cx="228"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初回協議</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95" name="Rectangle 85"/>
              <p:cNvSpPr>
                <a:spLocks noChangeArrowheads="1"/>
              </p:cNvSpPr>
              <p:nvPr/>
            </p:nvSpPr>
            <p:spPr bwMode="auto">
              <a:xfrm>
                <a:off x="1399" y="1752"/>
                <a:ext cx="170"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XX</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96" name="Rectangle 86"/>
              <p:cNvSpPr>
                <a:spLocks noChangeArrowheads="1"/>
              </p:cNvSpPr>
              <p:nvPr/>
            </p:nvSpPr>
            <p:spPr bwMode="auto">
              <a:xfrm>
                <a:off x="1506" y="1752"/>
                <a:ext cx="139"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課題</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97" name="Rectangle 87"/>
              <p:cNvSpPr>
                <a:spLocks noChangeArrowheads="1"/>
              </p:cNvSpPr>
              <p:nvPr/>
            </p:nvSpPr>
            <p:spPr bwMode="auto">
              <a:xfrm>
                <a:off x="1667" y="1752"/>
                <a:ext cx="94"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の</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98" name="Rectangle 88"/>
              <p:cNvSpPr>
                <a:spLocks noChangeArrowheads="1"/>
              </p:cNvSpPr>
              <p:nvPr/>
            </p:nvSpPr>
            <p:spPr bwMode="auto">
              <a:xfrm>
                <a:off x="1735" y="1752"/>
                <a:ext cx="139"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把握</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99" name="Rectangle 89"/>
              <p:cNvSpPr>
                <a:spLocks noChangeArrowheads="1"/>
              </p:cNvSpPr>
              <p:nvPr/>
            </p:nvSpPr>
            <p:spPr bwMode="auto">
              <a:xfrm>
                <a:off x="122" y="1887"/>
                <a:ext cx="228"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実施項目</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00" name="Rectangle 90"/>
              <p:cNvSpPr>
                <a:spLocks noChangeArrowheads="1"/>
              </p:cNvSpPr>
              <p:nvPr/>
            </p:nvSpPr>
            <p:spPr bwMode="auto">
              <a:xfrm>
                <a:off x="444" y="1887"/>
                <a:ext cx="108"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2</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01" name="Rectangle 91"/>
              <p:cNvSpPr>
                <a:spLocks noChangeArrowheads="1"/>
              </p:cNvSpPr>
              <p:nvPr/>
            </p:nvSpPr>
            <p:spPr bwMode="auto">
              <a:xfrm>
                <a:off x="494" y="1887"/>
                <a:ext cx="94"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02" name="Rectangle 92"/>
              <p:cNvSpPr>
                <a:spLocks noChangeArrowheads="1"/>
              </p:cNvSpPr>
              <p:nvPr/>
            </p:nvSpPr>
            <p:spPr bwMode="auto">
              <a:xfrm>
                <a:off x="547" y="1887"/>
                <a:ext cx="184"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03" name="Rectangle 93"/>
              <p:cNvSpPr>
                <a:spLocks noChangeArrowheads="1"/>
              </p:cNvSpPr>
              <p:nvPr/>
            </p:nvSpPr>
            <p:spPr bwMode="auto">
              <a:xfrm>
                <a:off x="234" y="2021"/>
                <a:ext cx="94"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①</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04" name="Rectangle 94"/>
              <p:cNvSpPr>
                <a:spLocks noChangeArrowheads="1"/>
              </p:cNvSpPr>
              <p:nvPr/>
            </p:nvSpPr>
            <p:spPr bwMode="auto">
              <a:xfrm>
                <a:off x="315" y="2021"/>
                <a:ext cx="170"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XX</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05" name="Rectangle 95"/>
              <p:cNvSpPr>
                <a:spLocks noChangeArrowheads="1"/>
              </p:cNvSpPr>
              <p:nvPr/>
            </p:nvSpPr>
            <p:spPr bwMode="auto">
              <a:xfrm>
                <a:off x="234" y="2156"/>
                <a:ext cx="94"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②</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06" name="Rectangle 96"/>
              <p:cNvSpPr>
                <a:spLocks noChangeArrowheads="1"/>
              </p:cNvSpPr>
              <p:nvPr/>
            </p:nvSpPr>
            <p:spPr bwMode="auto">
              <a:xfrm>
                <a:off x="315" y="2156"/>
                <a:ext cx="170"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XX</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07" name="Rectangle 97"/>
              <p:cNvSpPr>
                <a:spLocks noChangeArrowheads="1"/>
              </p:cNvSpPr>
              <p:nvPr/>
            </p:nvSpPr>
            <p:spPr bwMode="auto">
              <a:xfrm>
                <a:off x="122" y="2291"/>
                <a:ext cx="228"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実施項目</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08" name="Rectangle 98"/>
              <p:cNvSpPr>
                <a:spLocks noChangeArrowheads="1"/>
              </p:cNvSpPr>
              <p:nvPr/>
            </p:nvSpPr>
            <p:spPr bwMode="auto">
              <a:xfrm>
                <a:off x="444" y="2291"/>
                <a:ext cx="108"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3</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09" name="Rectangle 99"/>
              <p:cNvSpPr>
                <a:spLocks noChangeArrowheads="1"/>
              </p:cNvSpPr>
              <p:nvPr/>
            </p:nvSpPr>
            <p:spPr bwMode="auto">
              <a:xfrm>
                <a:off x="494" y="2291"/>
                <a:ext cx="94"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10" name="Rectangle 100"/>
              <p:cNvSpPr>
                <a:spLocks noChangeArrowheads="1"/>
              </p:cNvSpPr>
              <p:nvPr/>
            </p:nvSpPr>
            <p:spPr bwMode="auto">
              <a:xfrm>
                <a:off x="547" y="2291"/>
                <a:ext cx="184"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11" name="Rectangle 101"/>
              <p:cNvSpPr>
                <a:spLocks noChangeArrowheads="1"/>
              </p:cNvSpPr>
              <p:nvPr/>
            </p:nvSpPr>
            <p:spPr bwMode="auto">
              <a:xfrm>
                <a:off x="234" y="2426"/>
                <a:ext cx="94"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①</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12" name="Rectangle 102"/>
              <p:cNvSpPr>
                <a:spLocks noChangeArrowheads="1"/>
              </p:cNvSpPr>
              <p:nvPr/>
            </p:nvSpPr>
            <p:spPr bwMode="auto">
              <a:xfrm>
                <a:off x="315" y="2426"/>
                <a:ext cx="170"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XX</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13" name="Rectangle 103"/>
              <p:cNvSpPr>
                <a:spLocks noChangeArrowheads="1"/>
              </p:cNvSpPr>
              <p:nvPr/>
            </p:nvSpPr>
            <p:spPr bwMode="auto">
              <a:xfrm>
                <a:off x="234" y="2560"/>
                <a:ext cx="94"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②</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14" name="Rectangle 104"/>
              <p:cNvSpPr>
                <a:spLocks noChangeArrowheads="1"/>
              </p:cNvSpPr>
              <p:nvPr/>
            </p:nvSpPr>
            <p:spPr bwMode="auto">
              <a:xfrm>
                <a:off x="315" y="2560"/>
                <a:ext cx="170"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XX</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15" name="Rectangle 105"/>
              <p:cNvSpPr>
                <a:spLocks noChangeArrowheads="1"/>
              </p:cNvSpPr>
              <p:nvPr/>
            </p:nvSpPr>
            <p:spPr bwMode="auto">
              <a:xfrm>
                <a:off x="583" y="1213"/>
                <a:ext cx="228"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FFFFFF"/>
                    </a:solidFill>
                    <a:effectLst/>
                    <a:latin typeface="Meiryo UI" panose="020B0604030504040204" pitchFamily="50" charset="-128"/>
                    <a:ea typeface="Meiryo UI" panose="020B0604030504040204" pitchFamily="50" charset="-128"/>
                  </a:rPr>
                  <a:t>実施項目</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16" name="Rectangle 106"/>
              <p:cNvSpPr>
                <a:spLocks noChangeArrowheads="1"/>
              </p:cNvSpPr>
              <p:nvPr/>
            </p:nvSpPr>
            <p:spPr bwMode="auto">
              <a:xfrm>
                <a:off x="1551" y="1213"/>
                <a:ext cx="228"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FFFFFF"/>
                    </a:solidFill>
                    <a:effectLst/>
                    <a:latin typeface="Meiryo UI" panose="020B0604030504040204" pitchFamily="50" charset="-128"/>
                    <a:ea typeface="Meiryo UI" panose="020B0604030504040204" pitchFamily="50" charset="-128"/>
                  </a:rPr>
                  <a:t>達成条件</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17" name="Rectangle 107"/>
              <p:cNvSpPr>
                <a:spLocks noChangeArrowheads="1"/>
              </p:cNvSpPr>
              <p:nvPr/>
            </p:nvSpPr>
            <p:spPr bwMode="auto">
              <a:xfrm>
                <a:off x="2227" y="1213"/>
                <a:ext cx="139"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FFFFFF"/>
                    </a:solidFill>
                    <a:effectLst/>
                    <a:latin typeface="Meiryo UI" panose="020B0604030504040204" pitchFamily="50" charset="-128"/>
                    <a:ea typeface="Meiryo UI" panose="020B0604030504040204" pitchFamily="50" charset="-128"/>
                  </a:rPr>
                  <a:t>担当</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18" name="Rectangle 108"/>
              <p:cNvSpPr>
                <a:spLocks noChangeArrowheads="1"/>
              </p:cNvSpPr>
              <p:nvPr/>
            </p:nvSpPr>
            <p:spPr bwMode="auto">
              <a:xfrm>
                <a:off x="5995" y="1213"/>
                <a:ext cx="85"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FFFFFF"/>
                    </a:solidFill>
                    <a:effectLst/>
                    <a:latin typeface="Meiryo UI" panose="020B0604030504040204" pitchFamily="50" charset="-128"/>
                    <a:ea typeface="Meiryo UI" panose="020B0604030504040204" pitchFamily="50" charset="-128"/>
                  </a:rPr>
                  <a:t>３</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19" name="Rectangle 109"/>
              <p:cNvSpPr>
                <a:spLocks noChangeArrowheads="1"/>
              </p:cNvSpPr>
              <p:nvPr/>
            </p:nvSpPr>
            <p:spPr bwMode="auto">
              <a:xfrm>
                <a:off x="6071" y="1213"/>
                <a:ext cx="85"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FFFFFF"/>
                    </a:solidFill>
                    <a:effectLst/>
                    <a:latin typeface="Meiryo UI" panose="020B0604030504040204" pitchFamily="50" charset="-128"/>
                    <a:ea typeface="Meiryo UI" panose="020B0604030504040204" pitchFamily="50" charset="-128"/>
                  </a:rPr>
                  <a:t>月</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20" name="Rectangle 110"/>
              <p:cNvSpPr>
                <a:spLocks noChangeArrowheads="1"/>
              </p:cNvSpPr>
              <p:nvPr/>
            </p:nvSpPr>
            <p:spPr bwMode="auto">
              <a:xfrm>
                <a:off x="6532" y="1213"/>
                <a:ext cx="85"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FFFFFF"/>
                    </a:solidFill>
                    <a:effectLst/>
                    <a:latin typeface="Meiryo UI" panose="020B0604030504040204" pitchFamily="50" charset="-128"/>
                    <a:ea typeface="Meiryo UI" panose="020B0604030504040204" pitchFamily="50" charset="-128"/>
                  </a:rPr>
                  <a:t>４</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21" name="Rectangle 111"/>
              <p:cNvSpPr>
                <a:spLocks noChangeArrowheads="1"/>
              </p:cNvSpPr>
              <p:nvPr/>
            </p:nvSpPr>
            <p:spPr bwMode="auto">
              <a:xfrm>
                <a:off x="6609" y="1213"/>
                <a:ext cx="85"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FFFFFF"/>
                    </a:solidFill>
                    <a:effectLst/>
                    <a:latin typeface="Meiryo UI" panose="020B0604030504040204" pitchFamily="50" charset="-128"/>
                    <a:ea typeface="Meiryo UI" panose="020B0604030504040204" pitchFamily="50" charset="-128"/>
                  </a:rPr>
                  <a:t>月</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22" name="Rectangle 112"/>
              <p:cNvSpPr>
                <a:spLocks noChangeArrowheads="1"/>
              </p:cNvSpPr>
              <p:nvPr/>
            </p:nvSpPr>
            <p:spPr bwMode="auto">
              <a:xfrm>
                <a:off x="7070" y="1213"/>
                <a:ext cx="85"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FFFFFF"/>
                    </a:solidFill>
                    <a:effectLst/>
                    <a:latin typeface="Meiryo UI" panose="020B0604030504040204" pitchFamily="50" charset="-128"/>
                    <a:ea typeface="Meiryo UI" panose="020B0604030504040204" pitchFamily="50" charset="-128"/>
                  </a:rPr>
                  <a:t>５</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23" name="Rectangle 113"/>
              <p:cNvSpPr>
                <a:spLocks noChangeArrowheads="1"/>
              </p:cNvSpPr>
              <p:nvPr/>
            </p:nvSpPr>
            <p:spPr bwMode="auto">
              <a:xfrm>
                <a:off x="7146" y="1213"/>
                <a:ext cx="85"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FFFFFF"/>
                    </a:solidFill>
                    <a:effectLst/>
                    <a:latin typeface="Meiryo UI" panose="020B0604030504040204" pitchFamily="50" charset="-128"/>
                    <a:ea typeface="Meiryo UI" panose="020B0604030504040204" pitchFamily="50" charset="-128"/>
                  </a:rPr>
                  <a:t>月</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24" name="Rectangle 114"/>
              <p:cNvSpPr>
                <a:spLocks noChangeArrowheads="1"/>
              </p:cNvSpPr>
              <p:nvPr/>
            </p:nvSpPr>
            <p:spPr bwMode="auto">
              <a:xfrm>
                <a:off x="3513" y="1078"/>
                <a:ext cx="20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rgbClr val="FFFFFF"/>
                    </a:solidFill>
                    <a:effectLst/>
                    <a:latin typeface="Meiryo UI" panose="020B0604030504040204" pitchFamily="50" charset="-128"/>
                    <a:ea typeface="Meiryo UI" panose="020B0604030504040204" pitchFamily="50" charset="-128"/>
                  </a:rPr>
                  <a:t>202</a:t>
                </a:r>
                <a:r>
                  <a:rPr kumimoji="0" lang="en-US" altLang="ja-JP" sz="1000" b="0" i="0" u="none" strike="noStrike" cap="none" normalizeH="0" baseline="0" dirty="0">
                    <a:ln>
                      <a:noFill/>
                    </a:ln>
                    <a:solidFill>
                      <a:srgbClr val="FFFFFF"/>
                    </a:solidFill>
                    <a:effectLst/>
                    <a:latin typeface="Meiryo UI" panose="020B0604030504040204" pitchFamily="50" charset="-128"/>
                    <a:ea typeface="Meiryo UI" panose="020B0604030504040204" pitchFamily="50" charset="-128"/>
                  </a:rPr>
                  <a:t>4</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625" name="Rectangle 115"/>
              <p:cNvSpPr>
                <a:spLocks noChangeArrowheads="1"/>
              </p:cNvSpPr>
              <p:nvPr/>
            </p:nvSpPr>
            <p:spPr bwMode="auto">
              <a:xfrm>
                <a:off x="3710" y="1078"/>
                <a:ext cx="94"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FFFFFF"/>
                    </a:solidFill>
                    <a:effectLst/>
                    <a:latin typeface="Meiryo UI" panose="020B0604030504040204" pitchFamily="50" charset="-128"/>
                    <a:ea typeface="Meiryo UI" panose="020B0604030504040204" pitchFamily="50" charset="-128"/>
                  </a:rPr>
                  <a:t>年</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26" name="Rectangle 116"/>
              <p:cNvSpPr>
                <a:spLocks noChangeArrowheads="1"/>
              </p:cNvSpPr>
              <p:nvPr/>
            </p:nvSpPr>
            <p:spPr bwMode="auto">
              <a:xfrm>
                <a:off x="5932" y="1078"/>
                <a:ext cx="20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rgbClr val="FFFFFF"/>
                    </a:solidFill>
                    <a:effectLst/>
                    <a:latin typeface="Meiryo UI" panose="020B0604030504040204" pitchFamily="50" charset="-128"/>
                    <a:ea typeface="Meiryo UI" panose="020B0604030504040204" pitchFamily="50" charset="-128"/>
                  </a:rPr>
                  <a:t>202</a:t>
                </a:r>
                <a:r>
                  <a:rPr kumimoji="0" lang="en-US" altLang="ja-JP" sz="1000" b="0" i="0" u="none" strike="noStrike" cap="none" normalizeH="0" baseline="0" dirty="0">
                    <a:ln>
                      <a:noFill/>
                    </a:ln>
                    <a:solidFill>
                      <a:srgbClr val="FFFFFF"/>
                    </a:solidFill>
                    <a:effectLst/>
                    <a:latin typeface="Meiryo UI" panose="020B0604030504040204" pitchFamily="50" charset="-128"/>
                    <a:ea typeface="Meiryo UI" panose="020B0604030504040204" pitchFamily="50" charset="-128"/>
                  </a:rPr>
                  <a:t>5</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627" name="Rectangle 117"/>
              <p:cNvSpPr>
                <a:spLocks noChangeArrowheads="1"/>
              </p:cNvSpPr>
              <p:nvPr/>
            </p:nvSpPr>
            <p:spPr bwMode="auto">
              <a:xfrm>
                <a:off x="6129" y="1078"/>
                <a:ext cx="94"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FFFFFF"/>
                    </a:solidFill>
                    <a:effectLst/>
                    <a:latin typeface="Meiryo UI" panose="020B0604030504040204" pitchFamily="50" charset="-128"/>
                    <a:ea typeface="Meiryo UI" panose="020B0604030504040204" pitchFamily="50" charset="-128"/>
                  </a:rPr>
                  <a:t>年</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28" name="Rectangle 118"/>
              <p:cNvSpPr>
                <a:spLocks noChangeArrowheads="1"/>
              </p:cNvSpPr>
              <p:nvPr/>
            </p:nvSpPr>
            <p:spPr bwMode="auto">
              <a:xfrm>
                <a:off x="2783" y="1213"/>
                <a:ext cx="94"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FFFFFF"/>
                    </a:solidFill>
                    <a:effectLst/>
                    <a:latin typeface="Meiryo UI" panose="020B0604030504040204" pitchFamily="50" charset="-128"/>
                    <a:ea typeface="Meiryo UI" panose="020B0604030504040204" pitchFamily="50" charset="-128"/>
                  </a:rPr>
                  <a:t>9</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29" name="Rectangle 119"/>
              <p:cNvSpPr>
                <a:spLocks noChangeArrowheads="1"/>
              </p:cNvSpPr>
              <p:nvPr/>
            </p:nvSpPr>
            <p:spPr bwMode="auto">
              <a:xfrm>
                <a:off x="2832" y="1213"/>
                <a:ext cx="85"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FFFFFF"/>
                    </a:solidFill>
                    <a:effectLst/>
                    <a:latin typeface="Meiryo UI" panose="020B0604030504040204" pitchFamily="50" charset="-128"/>
                    <a:ea typeface="Meiryo UI" panose="020B0604030504040204" pitchFamily="50" charset="-128"/>
                  </a:rPr>
                  <a:t>月</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30" name="Rectangle 120"/>
              <p:cNvSpPr>
                <a:spLocks noChangeArrowheads="1"/>
              </p:cNvSpPr>
              <p:nvPr/>
            </p:nvSpPr>
            <p:spPr bwMode="auto">
              <a:xfrm>
                <a:off x="3294" y="1213"/>
                <a:ext cx="143"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FFFFFF"/>
                    </a:solidFill>
                    <a:effectLst/>
                    <a:latin typeface="Meiryo UI" panose="020B0604030504040204" pitchFamily="50" charset="-128"/>
                    <a:ea typeface="Meiryo UI" panose="020B0604030504040204" pitchFamily="50" charset="-128"/>
                  </a:rPr>
                  <a:t>10</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31" name="Rectangle 121"/>
              <p:cNvSpPr>
                <a:spLocks noChangeArrowheads="1"/>
              </p:cNvSpPr>
              <p:nvPr/>
            </p:nvSpPr>
            <p:spPr bwMode="auto">
              <a:xfrm>
                <a:off x="3392" y="1213"/>
                <a:ext cx="85"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FFFFFF"/>
                    </a:solidFill>
                    <a:effectLst/>
                    <a:latin typeface="Meiryo UI" panose="020B0604030504040204" pitchFamily="50" charset="-128"/>
                    <a:ea typeface="Meiryo UI" panose="020B0604030504040204" pitchFamily="50" charset="-128"/>
                  </a:rPr>
                  <a:t>月</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32" name="Rectangle 122"/>
              <p:cNvSpPr>
                <a:spLocks noChangeArrowheads="1"/>
              </p:cNvSpPr>
              <p:nvPr/>
            </p:nvSpPr>
            <p:spPr bwMode="auto">
              <a:xfrm>
                <a:off x="3831" y="1213"/>
                <a:ext cx="143"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FFFFFF"/>
                    </a:solidFill>
                    <a:effectLst/>
                    <a:latin typeface="Meiryo UI" panose="020B0604030504040204" pitchFamily="50" charset="-128"/>
                    <a:ea typeface="Meiryo UI" panose="020B0604030504040204" pitchFamily="50" charset="-128"/>
                  </a:rPr>
                  <a:t>11</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33" name="Rectangle 123"/>
              <p:cNvSpPr>
                <a:spLocks noChangeArrowheads="1"/>
              </p:cNvSpPr>
              <p:nvPr/>
            </p:nvSpPr>
            <p:spPr bwMode="auto">
              <a:xfrm>
                <a:off x="3930" y="1213"/>
                <a:ext cx="85"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FFFFFF"/>
                    </a:solidFill>
                    <a:effectLst/>
                    <a:latin typeface="Meiryo UI" panose="020B0604030504040204" pitchFamily="50" charset="-128"/>
                    <a:ea typeface="Meiryo UI" panose="020B0604030504040204" pitchFamily="50" charset="-128"/>
                  </a:rPr>
                  <a:t>月</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34" name="Rectangle 124"/>
              <p:cNvSpPr>
                <a:spLocks noChangeArrowheads="1"/>
              </p:cNvSpPr>
              <p:nvPr/>
            </p:nvSpPr>
            <p:spPr bwMode="auto">
              <a:xfrm>
                <a:off x="4369" y="1213"/>
                <a:ext cx="143"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FFFFFF"/>
                    </a:solidFill>
                    <a:effectLst/>
                    <a:latin typeface="Meiryo UI" panose="020B0604030504040204" pitchFamily="50" charset="-128"/>
                    <a:ea typeface="Meiryo UI" panose="020B0604030504040204" pitchFamily="50" charset="-128"/>
                  </a:rPr>
                  <a:t>12</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35" name="Rectangle 125"/>
              <p:cNvSpPr>
                <a:spLocks noChangeArrowheads="1"/>
              </p:cNvSpPr>
              <p:nvPr/>
            </p:nvSpPr>
            <p:spPr bwMode="auto">
              <a:xfrm>
                <a:off x="4467" y="1213"/>
                <a:ext cx="85"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FFFFFF"/>
                    </a:solidFill>
                    <a:effectLst/>
                    <a:latin typeface="Meiryo UI" panose="020B0604030504040204" pitchFamily="50" charset="-128"/>
                    <a:ea typeface="Meiryo UI" panose="020B0604030504040204" pitchFamily="50" charset="-128"/>
                  </a:rPr>
                  <a:t>月</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36" name="Rectangle 126"/>
              <p:cNvSpPr>
                <a:spLocks noChangeArrowheads="1"/>
              </p:cNvSpPr>
              <p:nvPr/>
            </p:nvSpPr>
            <p:spPr bwMode="auto">
              <a:xfrm>
                <a:off x="4920" y="1213"/>
                <a:ext cx="85"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FFFFFF"/>
                    </a:solidFill>
                    <a:effectLst/>
                    <a:latin typeface="Meiryo UI" panose="020B0604030504040204" pitchFamily="50" charset="-128"/>
                    <a:ea typeface="Meiryo UI" panose="020B0604030504040204" pitchFamily="50" charset="-128"/>
                  </a:rPr>
                  <a:t>１</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37" name="Rectangle 127"/>
              <p:cNvSpPr>
                <a:spLocks noChangeArrowheads="1"/>
              </p:cNvSpPr>
              <p:nvPr/>
            </p:nvSpPr>
            <p:spPr bwMode="auto">
              <a:xfrm>
                <a:off x="4996" y="1213"/>
                <a:ext cx="85"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FFFFFF"/>
                    </a:solidFill>
                    <a:effectLst/>
                    <a:latin typeface="Meiryo UI" panose="020B0604030504040204" pitchFamily="50" charset="-128"/>
                    <a:ea typeface="Meiryo UI" panose="020B0604030504040204" pitchFamily="50" charset="-128"/>
                  </a:rPr>
                  <a:t>月</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38" name="Rectangle 128"/>
              <p:cNvSpPr>
                <a:spLocks noChangeArrowheads="1"/>
              </p:cNvSpPr>
              <p:nvPr/>
            </p:nvSpPr>
            <p:spPr bwMode="auto">
              <a:xfrm>
                <a:off x="5457" y="1213"/>
                <a:ext cx="85"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FFFFFF"/>
                    </a:solidFill>
                    <a:effectLst/>
                    <a:latin typeface="Meiryo UI" panose="020B0604030504040204" pitchFamily="50" charset="-128"/>
                    <a:ea typeface="Meiryo UI" panose="020B0604030504040204" pitchFamily="50" charset="-128"/>
                  </a:rPr>
                  <a:t>２</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39" name="Rectangle 129"/>
              <p:cNvSpPr>
                <a:spLocks noChangeArrowheads="1"/>
              </p:cNvSpPr>
              <p:nvPr/>
            </p:nvSpPr>
            <p:spPr bwMode="auto">
              <a:xfrm>
                <a:off x="5533" y="1213"/>
                <a:ext cx="85"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FFFFFF"/>
                    </a:solidFill>
                    <a:effectLst/>
                    <a:latin typeface="Meiryo UI" panose="020B0604030504040204" pitchFamily="50" charset="-128"/>
                    <a:ea typeface="Meiryo UI" panose="020B0604030504040204" pitchFamily="50" charset="-128"/>
                  </a:rPr>
                  <a:t>月</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40" name="Rectangle 130"/>
              <p:cNvSpPr>
                <a:spLocks noChangeArrowheads="1"/>
              </p:cNvSpPr>
              <p:nvPr/>
            </p:nvSpPr>
            <p:spPr bwMode="auto">
              <a:xfrm>
                <a:off x="104" y="1065"/>
                <a:ext cx="4"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41" name="Rectangle 131"/>
              <p:cNvSpPr>
                <a:spLocks noChangeArrowheads="1"/>
              </p:cNvSpPr>
              <p:nvPr/>
            </p:nvSpPr>
            <p:spPr bwMode="auto">
              <a:xfrm>
                <a:off x="1381" y="1065"/>
                <a:ext cx="4"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42" name="Rectangle 132"/>
              <p:cNvSpPr>
                <a:spLocks noChangeArrowheads="1"/>
              </p:cNvSpPr>
              <p:nvPr/>
            </p:nvSpPr>
            <p:spPr bwMode="auto">
              <a:xfrm>
                <a:off x="2035" y="1065"/>
                <a:ext cx="4"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43" name="Rectangle 133"/>
              <p:cNvSpPr>
                <a:spLocks noChangeArrowheads="1"/>
              </p:cNvSpPr>
              <p:nvPr/>
            </p:nvSpPr>
            <p:spPr bwMode="auto">
              <a:xfrm>
                <a:off x="2572" y="1065"/>
                <a:ext cx="5"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44" name="Rectangle 134"/>
              <p:cNvSpPr>
                <a:spLocks noChangeArrowheads="1"/>
              </p:cNvSpPr>
              <p:nvPr/>
            </p:nvSpPr>
            <p:spPr bwMode="auto">
              <a:xfrm>
                <a:off x="4723" y="1065"/>
                <a:ext cx="4"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45" name="Line 135"/>
              <p:cNvSpPr>
                <a:spLocks noChangeShapeType="1"/>
              </p:cNvSpPr>
              <p:nvPr/>
            </p:nvSpPr>
            <p:spPr bwMode="auto">
              <a:xfrm>
                <a:off x="108" y="1065"/>
                <a:ext cx="730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46" name="Rectangle 136"/>
              <p:cNvSpPr>
                <a:spLocks noChangeArrowheads="1"/>
              </p:cNvSpPr>
              <p:nvPr/>
            </p:nvSpPr>
            <p:spPr bwMode="auto">
              <a:xfrm>
                <a:off x="108" y="1065"/>
                <a:ext cx="7307"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47" name="Rectangle 137"/>
              <p:cNvSpPr>
                <a:spLocks noChangeArrowheads="1"/>
              </p:cNvSpPr>
              <p:nvPr/>
            </p:nvSpPr>
            <p:spPr bwMode="auto">
              <a:xfrm>
                <a:off x="7411" y="1065"/>
                <a:ext cx="4"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48" name="Rectangle 138"/>
              <p:cNvSpPr>
                <a:spLocks noChangeArrowheads="1"/>
              </p:cNvSpPr>
              <p:nvPr/>
            </p:nvSpPr>
            <p:spPr bwMode="auto">
              <a:xfrm>
                <a:off x="3110" y="1065"/>
                <a:ext cx="4"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49" name="Rectangle 139"/>
              <p:cNvSpPr>
                <a:spLocks noChangeArrowheads="1"/>
              </p:cNvSpPr>
              <p:nvPr/>
            </p:nvSpPr>
            <p:spPr bwMode="auto">
              <a:xfrm>
                <a:off x="3648" y="1065"/>
                <a:ext cx="4"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50" name="Rectangle 140"/>
              <p:cNvSpPr>
                <a:spLocks noChangeArrowheads="1"/>
              </p:cNvSpPr>
              <p:nvPr/>
            </p:nvSpPr>
            <p:spPr bwMode="auto">
              <a:xfrm>
                <a:off x="4185" y="1065"/>
                <a:ext cx="5"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51" name="Rectangle 141"/>
              <p:cNvSpPr>
                <a:spLocks noChangeArrowheads="1"/>
              </p:cNvSpPr>
              <p:nvPr/>
            </p:nvSpPr>
            <p:spPr bwMode="auto">
              <a:xfrm>
                <a:off x="5260" y="1065"/>
                <a:ext cx="5"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52" name="Rectangle 142"/>
              <p:cNvSpPr>
                <a:spLocks noChangeArrowheads="1"/>
              </p:cNvSpPr>
              <p:nvPr/>
            </p:nvSpPr>
            <p:spPr bwMode="auto">
              <a:xfrm>
                <a:off x="5798" y="1065"/>
                <a:ext cx="4"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53" name="Rectangle 143"/>
              <p:cNvSpPr>
                <a:spLocks noChangeArrowheads="1"/>
              </p:cNvSpPr>
              <p:nvPr/>
            </p:nvSpPr>
            <p:spPr bwMode="auto">
              <a:xfrm>
                <a:off x="6335" y="1065"/>
                <a:ext cx="5"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54" name="Rectangle 144"/>
              <p:cNvSpPr>
                <a:spLocks noChangeArrowheads="1"/>
              </p:cNvSpPr>
              <p:nvPr/>
            </p:nvSpPr>
            <p:spPr bwMode="auto">
              <a:xfrm>
                <a:off x="6873" y="1065"/>
                <a:ext cx="4"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55" name="Line 145"/>
              <p:cNvSpPr>
                <a:spLocks noChangeShapeType="1"/>
              </p:cNvSpPr>
              <p:nvPr/>
            </p:nvSpPr>
            <p:spPr bwMode="auto">
              <a:xfrm>
                <a:off x="2577" y="1200"/>
                <a:ext cx="483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56" name="Rectangle 146"/>
              <p:cNvSpPr>
                <a:spLocks noChangeArrowheads="1"/>
              </p:cNvSpPr>
              <p:nvPr/>
            </p:nvSpPr>
            <p:spPr bwMode="auto">
              <a:xfrm>
                <a:off x="2577" y="1200"/>
                <a:ext cx="4838"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57" name="Rectangle 147"/>
              <p:cNvSpPr>
                <a:spLocks noChangeArrowheads="1"/>
              </p:cNvSpPr>
              <p:nvPr/>
            </p:nvSpPr>
            <p:spPr bwMode="auto">
              <a:xfrm>
                <a:off x="2707" y="1065"/>
                <a:ext cx="4"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58" name="Rectangle 148"/>
              <p:cNvSpPr>
                <a:spLocks noChangeArrowheads="1"/>
              </p:cNvSpPr>
              <p:nvPr/>
            </p:nvSpPr>
            <p:spPr bwMode="auto">
              <a:xfrm>
                <a:off x="2841" y="1065"/>
                <a:ext cx="5"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59" name="Rectangle 149"/>
              <p:cNvSpPr>
                <a:spLocks noChangeArrowheads="1"/>
              </p:cNvSpPr>
              <p:nvPr/>
            </p:nvSpPr>
            <p:spPr bwMode="auto">
              <a:xfrm>
                <a:off x="2976" y="1065"/>
                <a:ext cx="4"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60" name="Line 150"/>
              <p:cNvSpPr>
                <a:spLocks noChangeShapeType="1"/>
              </p:cNvSpPr>
              <p:nvPr/>
            </p:nvSpPr>
            <p:spPr bwMode="auto">
              <a:xfrm>
                <a:off x="2577" y="1334"/>
                <a:ext cx="53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61" name="Rectangle 151"/>
              <p:cNvSpPr>
                <a:spLocks noChangeArrowheads="1"/>
              </p:cNvSpPr>
              <p:nvPr/>
            </p:nvSpPr>
            <p:spPr bwMode="auto">
              <a:xfrm>
                <a:off x="2577" y="1334"/>
                <a:ext cx="533"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62" name="Line 152"/>
              <p:cNvSpPr>
                <a:spLocks noChangeShapeType="1"/>
              </p:cNvSpPr>
              <p:nvPr/>
            </p:nvSpPr>
            <p:spPr bwMode="auto">
              <a:xfrm>
                <a:off x="3110" y="1204"/>
                <a:ext cx="0" cy="13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63" name="Rectangle 153"/>
              <p:cNvSpPr>
                <a:spLocks noChangeArrowheads="1"/>
              </p:cNvSpPr>
              <p:nvPr/>
            </p:nvSpPr>
            <p:spPr bwMode="auto">
              <a:xfrm>
                <a:off x="3110" y="1204"/>
                <a:ext cx="4" cy="13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64" name="Rectangle 154"/>
              <p:cNvSpPr>
                <a:spLocks noChangeArrowheads="1"/>
              </p:cNvSpPr>
              <p:nvPr/>
            </p:nvSpPr>
            <p:spPr bwMode="auto">
              <a:xfrm>
                <a:off x="3244" y="1065"/>
                <a:ext cx="5"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65" name="Rectangle 155"/>
              <p:cNvSpPr>
                <a:spLocks noChangeArrowheads="1"/>
              </p:cNvSpPr>
              <p:nvPr/>
            </p:nvSpPr>
            <p:spPr bwMode="auto">
              <a:xfrm>
                <a:off x="3379" y="1065"/>
                <a:ext cx="4"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66" name="Rectangle 156"/>
              <p:cNvSpPr>
                <a:spLocks noChangeArrowheads="1"/>
              </p:cNvSpPr>
              <p:nvPr/>
            </p:nvSpPr>
            <p:spPr bwMode="auto">
              <a:xfrm>
                <a:off x="3513" y="1065"/>
                <a:ext cx="5"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67" name="Line 157"/>
              <p:cNvSpPr>
                <a:spLocks noChangeShapeType="1"/>
              </p:cNvSpPr>
              <p:nvPr/>
            </p:nvSpPr>
            <p:spPr bwMode="auto">
              <a:xfrm>
                <a:off x="3114" y="1334"/>
                <a:ext cx="53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68" name="Rectangle 158"/>
              <p:cNvSpPr>
                <a:spLocks noChangeArrowheads="1"/>
              </p:cNvSpPr>
              <p:nvPr/>
            </p:nvSpPr>
            <p:spPr bwMode="auto">
              <a:xfrm>
                <a:off x="3114" y="1334"/>
                <a:ext cx="53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69" name="Line 159"/>
              <p:cNvSpPr>
                <a:spLocks noChangeShapeType="1"/>
              </p:cNvSpPr>
              <p:nvPr/>
            </p:nvSpPr>
            <p:spPr bwMode="auto">
              <a:xfrm>
                <a:off x="3648" y="1204"/>
                <a:ext cx="0" cy="13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70" name="Rectangle 160"/>
              <p:cNvSpPr>
                <a:spLocks noChangeArrowheads="1"/>
              </p:cNvSpPr>
              <p:nvPr/>
            </p:nvSpPr>
            <p:spPr bwMode="auto">
              <a:xfrm>
                <a:off x="3648" y="1204"/>
                <a:ext cx="4" cy="13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71" name="Rectangle 161"/>
              <p:cNvSpPr>
                <a:spLocks noChangeArrowheads="1"/>
              </p:cNvSpPr>
              <p:nvPr/>
            </p:nvSpPr>
            <p:spPr bwMode="auto">
              <a:xfrm>
                <a:off x="3782" y="1065"/>
                <a:ext cx="4"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72" name="Rectangle 162"/>
              <p:cNvSpPr>
                <a:spLocks noChangeArrowheads="1"/>
              </p:cNvSpPr>
              <p:nvPr/>
            </p:nvSpPr>
            <p:spPr bwMode="auto">
              <a:xfrm>
                <a:off x="3916" y="1065"/>
                <a:ext cx="5"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73" name="Rectangle 163"/>
              <p:cNvSpPr>
                <a:spLocks noChangeArrowheads="1"/>
              </p:cNvSpPr>
              <p:nvPr/>
            </p:nvSpPr>
            <p:spPr bwMode="auto">
              <a:xfrm>
                <a:off x="4051" y="1065"/>
                <a:ext cx="4"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74" name="Line 164"/>
              <p:cNvSpPr>
                <a:spLocks noChangeShapeType="1"/>
              </p:cNvSpPr>
              <p:nvPr/>
            </p:nvSpPr>
            <p:spPr bwMode="auto">
              <a:xfrm>
                <a:off x="3652" y="1334"/>
                <a:ext cx="53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75" name="Rectangle 165"/>
              <p:cNvSpPr>
                <a:spLocks noChangeArrowheads="1"/>
              </p:cNvSpPr>
              <p:nvPr/>
            </p:nvSpPr>
            <p:spPr bwMode="auto">
              <a:xfrm>
                <a:off x="3652" y="1334"/>
                <a:ext cx="533"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76" name="Line 166"/>
              <p:cNvSpPr>
                <a:spLocks noChangeShapeType="1"/>
              </p:cNvSpPr>
              <p:nvPr/>
            </p:nvSpPr>
            <p:spPr bwMode="auto">
              <a:xfrm>
                <a:off x="4185" y="1204"/>
                <a:ext cx="0" cy="13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77" name="Rectangle 167"/>
              <p:cNvSpPr>
                <a:spLocks noChangeArrowheads="1"/>
              </p:cNvSpPr>
              <p:nvPr/>
            </p:nvSpPr>
            <p:spPr bwMode="auto">
              <a:xfrm>
                <a:off x="4185" y="1204"/>
                <a:ext cx="5" cy="13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78" name="Rectangle 168"/>
              <p:cNvSpPr>
                <a:spLocks noChangeArrowheads="1"/>
              </p:cNvSpPr>
              <p:nvPr/>
            </p:nvSpPr>
            <p:spPr bwMode="auto">
              <a:xfrm>
                <a:off x="4319" y="1065"/>
                <a:ext cx="5"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79" name="Rectangle 169"/>
              <p:cNvSpPr>
                <a:spLocks noChangeArrowheads="1"/>
              </p:cNvSpPr>
              <p:nvPr/>
            </p:nvSpPr>
            <p:spPr bwMode="auto">
              <a:xfrm>
                <a:off x="4454" y="1065"/>
                <a:ext cx="4"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80" name="Rectangle 170"/>
              <p:cNvSpPr>
                <a:spLocks noChangeArrowheads="1"/>
              </p:cNvSpPr>
              <p:nvPr/>
            </p:nvSpPr>
            <p:spPr bwMode="auto">
              <a:xfrm>
                <a:off x="4588" y="1065"/>
                <a:ext cx="5"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81" name="Line 171"/>
              <p:cNvSpPr>
                <a:spLocks noChangeShapeType="1"/>
              </p:cNvSpPr>
              <p:nvPr/>
            </p:nvSpPr>
            <p:spPr bwMode="auto">
              <a:xfrm>
                <a:off x="4190" y="1334"/>
                <a:ext cx="53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82" name="Rectangle 172"/>
              <p:cNvSpPr>
                <a:spLocks noChangeArrowheads="1"/>
              </p:cNvSpPr>
              <p:nvPr/>
            </p:nvSpPr>
            <p:spPr bwMode="auto">
              <a:xfrm>
                <a:off x="4190" y="1334"/>
                <a:ext cx="533"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83" name="Line 173"/>
              <p:cNvSpPr>
                <a:spLocks noChangeShapeType="1"/>
              </p:cNvSpPr>
              <p:nvPr/>
            </p:nvSpPr>
            <p:spPr bwMode="auto">
              <a:xfrm>
                <a:off x="4723" y="1069"/>
                <a:ext cx="0" cy="2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84" name="Rectangle 174"/>
              <p:cNvSpPr>
                <a:spLocks noChangeArrowheads="1"/>
              </p:cNvSpPr>
              <p:nvPr/>
            </p:nvSpPr>
            <p:spPr bwMode="auto">
              <a:xfrm>
                <a:off x="4723" y="1069"/>
                <a:ext cx="4" cy="27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85" name="Rectangle 175"/>
              <p:cNvSpPr>
                <a:spLocks noChangeArrowheads="1"/>
              </p:cNvSpPr>
              <p:nvPr/>
            </p:nvSpPr>
            <p:spPr bwMode="auto">
              <a:xfrm>
                <a:off x="4857" y="1065"/>
                <a:ext cx="5"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86" name="Rectangle 176"/>
              <p:cNvSpPr>
                <a:spLocks noChangeArrowheads="1"/>
              </p:cNvSpPr>
              <p:nvPr/>
            </p:nvSpPr>
            <p:spPr bwMode="auto">
              <a:xfrm>
                <a:off x="4991" y="1065"/>
                <a:ext cx="5"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87" name="Rectangle 177"/>
              <p:cNvSpPr>
                <a:spLocks noChangeArrowheads="1"/>
              </p:cNvSpPr>
              <p:nvPr/>
            </p:nvSpPr>
            <p:spPr bwMode="auto">
              <a:xfrm>
                <a:off x="5126" y="1065"/>
                <a:ext cx="4"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88" name="Line 178"/>
              <p:cNvSpPr>
                <a:spLocks noChangeShapeType="1"/>
              </p:cNvSpPr>
              <p:nvPr/>
            </p:nvSpPr>
            <p:spPr bwMode="auto">
              <a:xfrm>
                <a:off x="4727" y="1334"/>
                <a:ext cx="53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89" name="Rectangle 179"/>
              <p:cNvSpPr>
                <a:spLocks noChangeArrowheads="1"/>
              </p:cNvSpPr>
              <p:nvPr/>
            </p:nvSpPr>
            <p:spPr bwMode="auto">
              <a:xfrm>
                <a:off x="4727" y="1334"/>
                <a:ext cx="533"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90" name="Line 180"/>
              <p:cNvSpPr>
                <a:spLocks noChangeShapeType="1"/>
              </p:cNvSpPr>
              <p:nvPr/>
            </p:nvSpPr>
            <p:spPr bwMode="auto">
              <a:xfrm>
                <a:off x="5260" y="1204"/>
                <a:ext cx="0" cy="13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91" name="Rectangle 181"/>
              <p:cNvSpPr>
                <a:spLocks noChangeArrowheads="1"/>
              </p:cNvSpPr>
              <p:nvPr/>
            </p:nvSpPr>
            <p:spPr bwMode="auto">
              <a:xfrm>
                <a:off x="5260" y="1204"/>
                <a:ext cx="5" cy="13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92" name="Rectangle 182"/>
              <p:cNvSpPr>
                <a:spLocks noChangeArrowheads="1"/>
              </p:cNvSpPr>
              <p:nvPr/>
            </p:nvSpPr>
            <p:spPr bwMode="auto">
              <a:xfrm>
                <a:off x="5395" y="1065"/>
                <a:ext cx="4"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93" name="Rectangle 183"/>
              <p:cNvSpPr>
                <a:spLocks noChangeArrowheads="1"/>
              </p:cNvSpPr>
              <p:nvPr/>
            </p:nvSpPr>
            <p:spPr bwMode="auto">
              <a:xfrm>
                <a:off x="5529" y="1065"/>
                <a:ext cx="4"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94" name="Rectangle 184"/>
              <p:cNvSpPr>
                <a:spLocks noChangeArrowheads="1"/>
              </p:cNvSpPr>
              <p:nvPr/>
            </p:nvSpPr>
            <p:spPr bwMode="auto">
              <a:xfrm>
                <a:off x="5663" y="1065"/>
                <a:ext cx="5"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95" name="Line 185"/>
              <p:cNvSpPr>
                <a:spLocks noChangeShapeType="1"/>
              </p:cNvSpPr>
              <p:nvPr/>
            </p:nvSpPr>
            <p:spPr bwMode="auto">
              <a:xfrm>
                <a:off x="5265" y="1334"/>
                <a:ext cx="53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96" name="Rectangle 186"/>
              <p:cNvSpPr>
                <a:spLocks noChangeArrowheads="1"/>
              </p:cNvSpPr>
              <p:nvPr/>
            </p:nvSpPr>
            <p:spPr bwMode="auto">
              <a:xfrm>
                <a:off x="5265" y="1334"/>
                <a:ext cx="533"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97" name="Line 187"/>
              <p:cNvSpPr>
                <a:spLocks noChangeShapeType="1"/>
              </p:cNvSpPr>
              <p:nvPr/>
            </p:nvSpPr>
            <p:spPr bwMode="auto">
              <a:xfrm>
                <a:off x="5798" y="1204"/>
                <a:ext cx="0" cy="13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98" name="Rectangle 188"/>
              <p:cNvSpPr>
                <a:spLocks noChangeArrowheads="1"/>
              </p:cNvSpPr>
              <p:nvPr/>
            </p:nvSpPr>
            <p:spPr bwMode="auto">
              <a:xfrm>
                <a:off x="5798" y="1204"/>
                <a:ext cx="4" cy="13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99" name="Rectangle 189"/>
              <p:cNvSpPr>
                <a:spLocks noChangeArrowheads="1"/>
              </p:cNvSpPr>
              <p:nvPr/>
            </p:nvSpPr>
            <p:spPr bwMode="auto">
              <a:xfrm>
                <a:off x="5932" y="1065"/>
                <a:ext cx="5"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00" name="Rectangle 190"/>
              <p:cNvSpPr>
                <a:spLocks noChangeArrowheads="1"/>
              </p:cNvSpPr>
              <p:nvPr/>
            </p:nvSpPr>
            <p:spPr bwMode="auto">
              <a:xfrm>
                <a:off x="6067" y="1065"/>
                <a:ext cx="4"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01" name="Rectangle 191"/>
              <p:cNvSpPr>
                <a:spLocks noChangeArrowheads="1"/>
              </p:cNvSpPr>
              <p:nvPr/>
            </p:nvSpPr>
            <p:spPr bwMode="auto">
              <a:xfrm>
                <a:off x="6201" y="1065"/>
                <a:ext cx="4"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02" name="Line 192"/>
              <p:cNvSpPr>
                <a:spLocks noChangeShapeType="1"/>
              </p:cNvSpPr>
              <p:nvPr/>
            </p:nvSpPr>
            <p:spPr bwMode="auto">
              <a:xfrm>
                <a:off x="5802" y="1334"/>
                <a:ext cx="53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03" name="Rectangle 193"/>
              <p:cNvSpPr>
                <a:spLocks noChangeArrowheads="1"/>
              </p:cNvSpPr>
              <p:nvPr/>
            </p:nvSpPr>
            <p:spPr bwMode="auto">
              <a:xfrm>
                <a:off x="5802" y="1334"/>
                <a:ext cx="533"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04" name="Line 194"/>
              <p:cNvSpPr>
                <a:spLocks noChangeShapeType="1"/>
              </p:cNvSpPr>
              <p:nvPr/>
            </p:nvSpPr>
            <p:spPr bwMode="auto">
              <a:xfrm>
                <a:off x="6335" y="1204"/>
                <a:ext cx="0" cy="13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05" name="Rectangle 195"/>
              <p:cNvSpPr>
                <a:spLocks noChangeArrowheads="1"/>
              </p:cNvSpPr>
              <p:nvPr/>
            </p:nvSpPr>
            <p:spPr bwMode="auto">
              <a:xfrm>
                <a:off x="6335" y="1204"/>
                <a:ext cx="5" cy="13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06" name="Rectangle 196"/>
              <p:cNvSpPr>
                <a:spLocks noChangeArrowheads="1"/>
              </p:cNvSpPr>
              <p:nvPr/>
            </p:nvSpPr>
            <p:spPr bwMode="auto">
              <a:xfrm>
                <a:off x="6470" y="1065"/>
                <a:ext cx="4"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07" name="Rectangle 197"/>
              <p:cNvSpPr>
                <a:spLocks noChangeArrowheads="1"/>
              </p:cNvSpPr>
              <p:nvPr/>
            </p:nvSpPr>
            <p:spPr bwMode="auto">
              <a:xfrm>
                <a:off x="6604" y="1065"/>
                <a:ext cx="5"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08" name="Rectangle 198"/>
              <p:cNvSpPr>
                <a:spLocks noChangeArrowheads="1"/>
              </p:cNvSpPr>
              <p:nvPr/>
            </p:nvSpPr>
            <p:spPr bwMode="auto">
              <a:xfrm>
                <a:off x="6739" y="1065"/>
                <a:ext cx="4"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09" name="Line 199"/>
              <p:cNvSpPr>
                <a:spLocks noChangeShapeType="1"/>
              </p:cNvSpPr>
              <p:nvPr/>
            </p:nvSpPr>
            <p:spPr bwMode="auto">
              <a:xfrm>
                <a:off x="6340" y="1334"/>
                <a:ext cx="53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10" name="Rectangle 200"/>
              <p:cNvSpPr>
                <a:spLocks noChangeArrowheads="1"/>
              </p:cNvSpPr>
              <p:nvPr/>
            </p:nvSpPr>
            <p:spPr bwMode="auto">
              <a:xfrm>
                <a:off x="6340" y="1334"/>
                <a:ext cx="533"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11" name="Line 201"/>
              <p:cNvSpPr>
                <a:spLocks noChangeShapeType="1"/>
              </p:cNvSpPr>
              <p:nvPr/>
            </p:nvSpPr>
            <p:spPr bwMode="auto">
              <a:xfrm>
                <a:off x="6873" y="1204"/>
                <a:ext cx="0" cy="13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12" name="Rectangle 202"/>
              <p:cNvSpPr>
                <a:spLocks noChangeArrowheads="1"/>
              </p:cNvSpPr>
              <p:nvPr/>
            </p:nvSpPr>
            <p:spPr bwMode="auto">
              <a:xfrm>
                <a:off x="6873" y="1204"/>
                <a:ext cx="4" cy="13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13" name="Rectangle 203"/>
              <p:cNvSpPr>
                <a:spLocks noChangeArrowheads="1"/>
              </p:cNvSpPr>
              <p:nvPr/>
            </p:nvSpPr>
            <p:spPr bwMode="auto">
              <a:xfrm>
                <a:off x="7007" y="1065"/>
                <a:ext cx="5"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14" name="Rectangle 204"/>
              <p:cNvSpPr>
                <a:spLocks noChangeArrowheads="1"/>
              </p:cNvSpPr>
              <p:nvPr/>
            </p:nvSpPr>
            <p:spPr bwMode="auto">
              <a:xfrm>
                <a:off x="7142" y="1065"/>
                <a:ext cx="4"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13" name="Group 406"/>
            <p:cNvGrpSpPr>
              <a:grpSpLocks/>
            </p:cNvGrpSpPr>
            <p:nvPr/>
          </p:nvGrpSpPr>
          <p:grpSpPr bwMode="auto">
            <a:xfrm>
              <a:off x="108" y="1065"/>
              <a:ext cx="7307" cy="1082"/>
              <a:chOff x="108" y="1065"/>
              <a:chExt cx="7307" cy="1082"/>
            </a:xfrm>
          </p:grpSpPr>
          <p:sp>
            <p:nvSpPr>
              <p:cNvPr id="315" name="Rectangle 206"/>
              <p:cNvSpPr>
                <a:spLocks noChangeArrowheads="1"/>
              </p:cNvSpPr>
              <p:nvPr/>
            </p:nvSpPr>
            <p:spPr bwMode="auto">
              <a:xfrm>
                <a:off x="7276" y="1065"/>
                <a:ext cx="5"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16" name="Line 207"/>
              <p:cNvSpPr>
                <a:spLocks noChangeShapeType="1"/>
              </p:cNvSpPr>
              <p:nvPr/>
            </p:nvSpPr>
            <p:spPr bwMode="auto">
              <a:xfrm>
                <a:off x="6877" y="1334"/>
                <a:ext cx="53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17" name="Rectangle 208"/>
              <p:cNvSpPr>
                <a:spLocks noChangeArrowheads="1"/>
              </p:cNvSpPr>
              <p:nvPr/>
            </p:nvSpPr>
            <p:spPr bwMode="auto">
              <a:xfrm>
                <a:off x="6877" y="1334"/>
                <a:ext cx="53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18" name="Line 209"/>
              <p:cNvSpPr>
                <a:spLocks noChangeShapeType="1"/>
              </p:cNvSpPr>
              <p:nvPr/>
            </p:nvSpPr>
            <p:spPr bwMode="auto">
              <a:xfrm>
                <a:off x="2707" y="1339"/>
                <a:ext cx="0" cy="13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19" name="Rectangle 210"/>
              <p:cNvSpPr>
                <a:spLocks noChangeArrowheads="1"/>
              </p:cNvSpPr>
              <p:nvPr/>
            </p:nvSpPr>
            <p:spPr bwMode="auto">
              <a:xfrm>
                <a:off x="2707" y="1339"/>
                <a:ext cx="4" cy="1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20" name="Line 211"/>
              <p:cNvSpPr>
                <a:spLocks noChangeShapeType="1"/>
              </p:cNvSpPr>
              <p:nvPr/>
            </p:nvSpPr>
            <p:spPr bwMode="auto">
              <a:xfrm>
                <a:off x="2841" y="1339"/>
                <a:ext cx="0" cy="13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21" name="Rectangle 212"/>
              <p:cNvSpPr>
                <a:spLocks noChangeArrowheads="1"/>
              </p:cNvSpPr>
              <p:nvPr/>
            </p:nvSpPr>
            <p:spPr bwMode="auto">
              <a:xfrm>
                <a:off x="2841" y="1339"/>
                <a:ext cx="5" cy="1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22" name="Line 213"/>
              <p:cNvSpPr>
                <a:spLocks noChangeShapeType="1"/>
              </p:cNvSpPr>
              <p:nvPr/>
            </p:nvSpPr>
            <p:spPr bwMode="auto">
              <a:xfrm>
                <a:off x="2976" y="1339"/>
                <a:ext cx="0" cy="13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23" name="Rectangle 214"/>
              <p:cNvSpPr>
                <a:spLocks noChangeArrowheads="1"/>
              </p:cNvSpPr>
              <p:nvPr/>
            </p:nvSpPr>
            <p:spPr bwMode="auto">
              <a:xfrm>
                <a:off x="2976" y="1339"/>
                <a:ext cx="4" cy="1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24" name="Line 215"/>
              <p:cNvSpPr>
                <a:spLocks noChangeShapeType="1"/>
              </p:cNvSpPr>
              <p:nvPr/>
            </p:nvSpPr>
            <p:spPr bwMode="auto">
              <a:xfrm>
                <a:off x="3110" y="1339"/>
                <a:ext cx="0" cy="13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25" name="Rectangle 216"/>
              <p:cNvSpPr>
                <a:spLocks noChangeArrowheads="1"/>
              </p:cNvSpPr>
              <p:nvPr/>
            </p:nvSpPr>
            <p:spPr bwMode="auto">
              <a:xfrm>
                <a:off x="3110" y="1339"/>
                <a:ext cx="4" cy="1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26" name="Line 217"/>
              <p:cNvSpPr>
                <a:spLocks noChangeShapeType="1"/>
              </p:cNvSpPr>
              <p:nvPr/>
            </p:nvSpPr>
            <p:spPr bwMode="auto">
              <a:xfrm>
                <a:off x="3244" y="1339"/>
                <a:ext cx="0" cy="13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27" name="Rectangle 218"/>
              <p:cNvSpPr>
                <a:spLocks noChangeArrowheads="1"/>
              </p:cNvSpPr>
              <p:nvPr/>
            </p:nvSpPr>
            <p:spPr bwMode="auto">
              <a:xfrm>
                <a:off x="3244" y="1339"/>
                <a:ext cx="5" cy="1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28" name="Line 219"/>
              <p:cNvSpPr>
                <a:spLocks noChangeShapeType="1"/>
              </p:cNvSpPr>
              <p:nvPr/>
            </p:nvSpPr>
            <p:spPr bwMode="auto">
              <a:xfrm>
                <a:off x="3379" y="1339"/>
                <a:ext cx="0" cy="13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29" name="Rectangle 220"/>
              <p:cNvSpPr>
                <a:spLocks noChangeArrowheads="1"/>
              </p:cNvSpPr>
              <p:nvPr/>
            </p:nvSpPr>
            <p:spPr bwMode="auto">
              <a:xfrm>
                <a:off x="3379" y="1339"/>
                <a:ext cx="4" cy="1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30" name="Line 221"/>
              <p:cNvSpPr>
                <a:spLocks noChangeShapeType="1"/>
              </p:cNvSpPr>
              <p:nvPr/>
            </p:nvSpPr>
            <p:spPr bwMode="auto">
              <a:xfrm>
                <a:off x="3513" y="1339"/>
                <a:ext cx="0" cy="13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31" name="Rectangle 222"/>
              <p:cNvSpPr>
                <a:spLocks noChangeArrowheads="1"/>
              </p:cNvSpPr>
              <p:nvPr/>
            </p:nvSpPr>
            <p:spPr bwMode="auto">
              <a:xfrm>
                <a:off x="3513" y="1339"/>
                <a:ext cx="5" cy="1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32" name="Line 223"/>
              <p:cNvSpPr>
                <a:spLocks noChangeShapeType="1"/>
              </p:cNvSpPr>
              <p:nvPr/>
            </p:nvSpPr>
            <p:spPr bwMode="auto">
              <a:xfrm>
                <a:off x="3648" y="1339"/>
                <a:ext cx="0" cy="13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33" name="Rectangle 224"/>
              <p:cNvSpPr>
                <a:spLocks noChangeArrowheads="1"/>
              </p:cNvSpPr>
              <p:nvPr/>
            </p:nvSpPr>
            <p:spPr bwMode="auto">
              <a:xfrm>
                <a:off x="3648" y="1339"/>
                <a:ext cx="4" cy="1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34" name="Line 225"/>
              <p:cNvSpPr>
                <a:spLocks noChangeShapeType="1"/>
              </p:cNvSpPr>
              <p:nvPr/>
            </p:nvSpPr>
            <p:spPr bwMode="auto">
              <a:xfrm>
                <a:off x="3782" y="1339"/>
                <a:ext cx="0" cy="13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35" name="Rectangle 226"/>
              <p:cNvSpPr>
                <a:spLocks noChangeArrowheads="1"/>
              </p:cNvSpPr>
              <p:nvPr/>
            </p:nvSpPr>
            <p:spPr bwMode="auto">
              <a:xfrm>
                <a:off x="3782" y="1339"/>
                <a:ext cx="4" cy="1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36" name="Line 227"/>
              <p:cNvSpPr>
                <a:spLocks noChangeShapeType="1"/>
              </p:cNvSpPr>
              <p:nvPr/>
            </p:nvSpPr>
            <p:spPr bwMode="auto">
              <a:xfrm>
                <a:off x="3916" y="1339"/>
                <a:ext cx="0" cy="13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37" name="Rectangle 228"/>
              <p:cNvSpPr>
                <a:spLocks noChangeArrowheads="1"/>
              </p:cNvSpPr>
              <p:nvPr/>
            </p:nvSpPr>
            <p:spPr bwMode="auto">
              <a:xfrm>
                <a:off x="3916" y="1339"/>
                <a:ext cx="5" cy="1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38" name="Line 229"/>
              <p:cNvSpPr>
                <a:spLocks noChangeShapeType="1"/>
              </p:cNvSpPr>
              <p:nvPr/>
            </p:nvSpPr>
            <p:spPr bwMode="auto">
              <a:xfrm>
                <a:off x="4051" y="1339"/>
                <a:ext cx="0" cy="13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39" name="Rectangle 230"/>
              <p:cNvSpPr>
                <a:spLocks noChangeArrowheads="1"/>
              </p:cNvSpPr>
              <p:nvPr/>
            </p:nvSpPr>
            <p:spPr bwMode="auto">
              <a:xfrm>
                <a:off x="4051" y="1339"/>
                <a:ext cx="4" cy="1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40" name="Line 231"/>
              <p:cNvSpPr>
                <a:spLocks noChangeShapeType="1"/>
              </p:cNvSpPr>
              <p:nvPr/>
            </p:nvSpPr>
            <p:spPr bwMode="auto">
              <a:xfrm>
                <a:off x="4185" y="1339"/>
                <a:ext cx="0" cy="13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41" name="Rectangle 232"/>
              <p:cNvSpPr>
                <a:spLocks noChangeArrowheads="1"/>
              </p:cNvSpPr>
              <p:nvPr/>
            </p:nvSpPr>
            <p:spPr bwMode="auto">
              <a:xfrm>
                <a:off x="4185" y="1339"/>
                <a:ext cx="5" cy="1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42" name="Line 233"/>
              <p:cNvSpPr>
                <a:spLocks noChangeShapeType="1"/>
              </p:cNvSpPr>
              <p:nvPr/>
            </p:nvSpPr>
            <p:spPr bwMode="auto">
              <a:xfrm>
                <a:off x="4319" y="1339"/>
                <a:ext cx="0" cy="13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43" name="Rectangle 234"/>
              <p:cNvSpPr>
                <a:spLocks noChangeArrowheads="1"/>
              </p:cNvSpPr>
              <p:nvPr/>
            </p:nvSpPr>
            <p:spPr bwMode="auto">
              <a:xfrm>
                <a:off x="4319" y="1339"/>
                <a:ext cx="5" cy="1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44" name="Line 235"/>
              <p:cNvSpPr>
                <a:spLocks noChangeShapeType="1"/>
              </p:cNvSpPr>
              <p:nvPr/>
            </p:nvSpPr>
            <p:spPr bwMode="auto">
              <a:xfrm>
                <a:off x="4454" y="1339"/>
                <a:ext cx="0" cy="13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45" name="Rectangle 236"/>
              <p:cNvSpPr>
                <a:spLocks noChangeArrowheads="1"/>
              </p:cNvSpPr>
              <p:nvPr/>
            </p:nvSpPr>
            <p:spPr bwMode="auto">
              <a:xfrm>
                <a:off x="4454" y="1339"/>
                <a:ext cx="4" cy="1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46" name="Line 237"/>
              <p:cNvSpPr>
                <a:spLocks noChangeShapeType="1"/>
              </p:cNvSpPr>
              <p:nvPr/>
            </p:nvSpPr>
            <p:spPr bwMode="auto">
              <a:xfrm>
                <a:off x="4588" y="1339"/>
                <a:ext cx="0" cy="13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47" name="Rectangle 238"/>
              <p:cNvSpPr>
                <a:spLocks noChangeArrowheads="1"/>
              </p:cNvSpPr>
              <p:nvPr/>
            </p:nvSpPr>
            <p:spPr bwMode="auto">
              <a:xfrm>
                <a:off x="4588" y="1339"/>
                <a:ext cx="5" cy="1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48" name="Line 239"/>
              <p:cNvSpPr>
                <a:spLocks noChangeShapeType="1"/>
              </p:cNvSpPr>
              <p:nvPr/>
            </p:nvSpPr>
            <p:spPr bwMode="auto">
              <a:xfrm>
                <a:off x="4723" y="1339"/>
                <a:ext cx="0" cy="13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49" name="Rectangle 240"/>
              <p:cNvSpPr>
                <a:spLocks noChangeArrowheads="1"/>
              </p:cNvSpPr>
              <p:nvPr/>
            </p:nvSpPr>
            <p:spPr bwMode="auto">
              <a:xfrm>
                <a:off x="4723" y="1339"/>
                <a:ext cx="4" cy="1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50" name="Line 241"/>
              <p:cNvSpPr>
                <a:spLocks noChangeShapeType="1"/>
              </p:cNvSpPr>
              <p:nvPr/>
            </p:nvSpPr>
            <p:spPr bwMode="auto">
              <a:xfrm>
                <a:off x="4857" y="1339"/>
                <a:ext cx="0" cy="13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51" name="Rectangle 242"/>
              <p:cNvSpPr>
                <a:spLocks noChangeArrowheads="1"/>
              </p:cNvSpPr>
              <p:nvPr/>
            </p:nvSpPr>
            <p:spPr bwMode="auto">
              <a:xfrm>
                <a:off x="4857" y="1339"/>
                <a:ext cx="5" cy="1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52" name="Line 243"/>
              <p:cNvSpPr>
                <a:spLocks noChangeShapeType="1"/>
              </p:cNvSpPr>
              <p:nvPr/>
            </p:nvSpPr>
            <p:spPr bwMode="auto">
              <a:xfrm>
                <a:off x="4991" y="1339"/>
                <a:ext cx="0" cy="13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53" name="Rectangle 244"/>
              <p:cNvSpPr>
                <a:spLocks noChangeArrowheads="1"/>
              </p:cNvSpPr>
              <p:nvPr/>
            </p:nvSpPr>
            <p:spPr bwMode="auto">
              <a:xfrm>
                <a:off x="4991" y="1339"/>
                <a:ext cx="5" cy="1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54" name="Line 245"/>
              <p:cNvSpPr>
                <a:spLocks noChangeShapeType="1"/>
              </p:cNvSpPr>
              <p:nvPr/>
            </p:nvSpPr>
            <p:spPr bwMode="auto">
              <a:xfrm>
                <a:off x="5126" y="1339"/>
                <a:ext cx="0" cy="13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55" name="Rectangle 246"/>
              <p:cNvSpPr>
                <a:spLocks noChangeArrowheads="1"/>
              </p:cNvSpPr>
              <p:nvPr/>
            </p:nvSpPr>
            <p:spPr bwMode="auto">
              <a:xfrm>
                <a:off x="5126" y="1339"/>
                <a:ext cx="4" cy="1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56" name="Line 247"/>
              <p:cNvSpPr>
                <a:spLocks noChangeShapeType="1"/>
              </p:cNvSpPr>
              <p:nvPr/>
            </p:nvSpPr>
            <p:spPr bwMode="auto">
              <a:xfrm>
                <a:off x="5260" y="1339"/>
                <a:ext cx="0" cy="13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57" name="Rectangle 248"/>
              <p:cNvSpPr>
                <a:spLocks noChangeArrowheads="1"/>
              </p:cNvSpPr>
              <p:nvPr/>
            </p:nvSpPr>
            <p:spPr bwMode="auto">
              <a:xfrm>
                <a:off x="5260" y="1339"/>
                <a:ext cx="5" cy="1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58" name="Line 249"/>
              <p:cNvSpPr>
                <a:spLocks noChangeShapeType="1"/>
              </p:cNvSpPr>
              <p:nvPr/>
            </p:nvSpPr>
            <p:spPr bwMode="auto">
              <a:xfrm>
                <a:off x="5395" y="1339"/>
                <a:ext cx="0" cy="13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59" name="Rectangle 250"/>
              <p:cNvSpPr>
                <a:spLocks noChangeArrowheads="1"/>
              </p:cNvSpPr>
              <p:nvPr/>
            </p:nvSpPr>
            <p:spPr bwMode="auto">
              <a:xfrm>
                <a:off x="5395" y="1339"/>
                <a:ext cx="4" cy="1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60" name="Line 251"/>
              <p:cNvSpPr>
                <a:spLocks noChangeShapeType="1"/>
              </p:cNvSpPr>
              <p:nvPr/>
            </p:nvSpPr>
            <p:spPr bwMode="auto">
              <a:xfrm>
                <a:off x="5529" y="1339"/>
                <a:ext cx="0" cy="13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61" name="Rectangle 252"/>
              <p:cNvSpPr>
                <a:spLocks noChangeArrowheads="1"/>
              </p:cNvSpPr>
              <p:nvPr/>
            </p:nvSpPr>
            <p:spPr bwMode="auto">
              <a:xfrm>
                <a:off x="5529" y="1339"/>
                <a:ext cx="4" cy="1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62" name="Line 253"/>
              <p:cNvSpPr>
                <a:spLocks noChangeShapeType="1"/>
              </p:cNvSpPr>
              <p:nvPr/>
            </p:nvSpPr>
            <p:spPr bwMode="auto">
              <a:xfrm>
                <a:off x="5663" y="1339"/>
                <a:ext cx="0" cy="13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63" name="Rectangle 254"/>
              <p:cNvSpPr>
                <a:spLocks noChangeArrowheads="1"/>
              </p:cNvSpPr>
              <p:nvPr/>
            </p:nvSpPr>
            <p:spPr bwMode="auto">
              <a:xfrm>
                <a:off x="5663" y="1339"/>
                <a:ext cx="5" cy="1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64" name="Line 255"/>
              <p:cNvSpPr>
                <a:spLocks noChangeShapeType="1"/>
              </p:cNvSpPr>
              <p:nvPr/>
            </p:nvSpPr>
            <p:spPr bwMode="auto">
              <a:xfrm>
                <a:off x="5798" y="1339"/>
                <a:ext cx="0" cy="13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65" name="Rectangle 256"/>
              <p:cNvSpPr>
                <a:spLocks noChangeArrowheads="1"/>
              </p:cNvSpPr>
              <p:nvPr/>
            </p:nvSpPr>
            <p:spPr bwMode="auto">
              <a:xfrm>
                <a:off x="5798" y="1339"/>
                <a:ext cx="4" cy="1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66" name="Line 257"/>
              <p:cNvSpPr>
                <a:spLocks noChangeShapeType="1"/>
              </p:cNvSpPr>
              <p:nvPr/>
            </p:nvSpPr>
            <p:spPr bwMode="auto">
              <a:xfrm>
                <a:off x="5932" y="1339"/>
                <a:ext cx="0" cy="13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67" name="Rectangle 258"/>
              <p:cNvSpPr>
                <a:spLocks noChangeArrowheads="1"/>
              </p:cNvSpPr>
              <p:nvPr/>
            </p:nvSpPr>
            <p:spPr bwMode="auto">
              <a:xfrm>
                <a:off x="5932" y="1339"/>
                <a:ext cx="5" cy="1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68" name="Line 259"/>
              <p:cNvSpPr>
                <a:spLocks noChangeShapeType="1"/>
              </p:cNvSpPr>
              <p:nvPr/>
            </p:nvSpPr>
            <p:spPr bwMode="auto">
              <a:xfrm>
                <a:off x="6067" y="1339"/>
                <a:ext cx="0" cy="13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69" name="Rectangle 260"/>
              <p:cNvSpPr>
                <a:spLocks noChangeArrowheads="1"/>
              </p:cNvSpPr>
              <p:nvPr/>
            </p:nvSpPr>
            <p:spPr bwMode="auto">
              <a:xfrm>
                <a:off x="6067" y="1339"/>
                <a:ext cx="4" cy="1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70" name="Line 261"/>
              <p:cNvSpPr>
                <a:spLocks noChangeShapeType="1"/>
              </p:cNvSpPr>
              <p:nvPr/>
            </p:nvSpPr>
            <p:spPr bwMode="auto">
              <a:xfrm>
                <a:off x="6201" y="1339"/>
                <a:ext cx="0" cy="13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71" name="Rectangle 262"/>
              <p:cNvSpPr>
                <a:spLocks noChangeArrowheads="1"/>
              </p:cNvSpPr>
              <p:nvPr/>
            </p:nvSpPr>
            <p:spPr bwMode="auto">
              <a:xfrm>
                <a:off x="6201" y="1339"/>
                <a:ext cx="4" cy="1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72" name="Line 263"/>
              <p:cNvSpPr>
                <a:spLocks noChangeShapeType="1"/>
              </p:cNvSpPr>
              <p:nvPr/>
            </p:nvSpPr>
            <p:spPr bwMode="auto">
              <a:xfrm>
                <a:off x="6335" y="1339"/>
                <a:ext cx="0" cy="13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73" name="Rectangle 264"/>
              <p:cNvSpPr>
                <a:spLocks noChangeArrowheads="1"/>
              </p:cNvSpPr>
              <p:nvPr/>
            </p:nvSpPr>
            <p:spPr bwMode="auto">
              <a:xfrm>
                <a:off x="6335" y="1339"/>
                <a:ext cx="5" cy="1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74" name="Line 265"/>
              <p:cNvSpPr>
                <a:spLocks noChangeShapeType="1"/>
              </p:cNvSpPr>
              <p:nvPr/>
            </p:nvSpPr>
            <p:spPr bwMode="auto">
              <a:xfrm>
                <a:off x="6470" y="1339"/>
                <a:ext cx="0" cy="13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75" name="Rectangle 266"/>
              <p:cNvSpPr>
                <a:spLocks noChangeArrowheads="1"/>
              </p:cNvSpPr>
              <p:nvPr/>
            </p:nvSpPr>
            <p:spPr bwMode="auto">
              <a:xfrm>
                <a:off x="6470" y="1339"/>
                <a:ext cx="4" cy="1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76" name="Line 267"/>
              <p:cNvSpPr>
                <a:spLocks noChangeShapeType="1"/>
              </p:cNvSpPr>
              <p:nvPr/>
            </p:nvSpPr>
            <p:spPr bwMode="auto">
              <a:xfrm>
                <a:off x="6604" y="1339"/>
                <a:ext cx="0" cy="13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77" name="Rectangle 268"/>
              <p:cNvSpPr>
                <a:spLocks noChangeArrowheads="1"/>
              </p:cNvSpPr>
              <p:nvPr/>
            </p:nvSpPr>
            <p:spPr bwMode="auto">
              <a:xfrm>
                <a:off x="6604" y="1339"/>
                <a:ext cx="5" cy="1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78" name="Line 269"/>
              <p:cNvSpPr>
                <a:spLocks noChangeShapeType="1"/>
              </p:cNvSpPr>
              <p:nvPr/>
            </p:nvSpPr>
            <p:spPr bwMode="auto">
              <a:xfrm>
                <a:off x="6739" y="1339"/>
                <a:ext cx="0" cy="13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79" name="Rectangle 270"/>
              <p:cNvSpPr>
                <a:spLocks noChangeArrowheads="1"/>
              </p:cNvSpPr>
              <p:nvPr/>
            </p:nvSpPr>
            <p:spPr bwMode="auto">
              <a:xfrm>
                <a:off x="6739" y="1339"/>
                <a:ext cx="4" cy="1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80" name="Line 271"/>
              <p:cNvSpPr>
                <a:spLocks noChangeShapeType="1"/>
              </p:cNvSpPr>
              <p:nvPr/>
            </p:nvSpPr>
            <p:spPr bwMode="auto">
              <a:xfrm>
                <a:off x="6873" y="1339"/>
                <a:ext cx="0" cy="13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81" name="Rectangle 272"/>
              <p:cNvSpPr>
                <a:spLocks noChangeArrowheads="1"/>
              </p:cNvSpPr>
              <p:nvPr/>
            </p:nvSpPr>
            <p:spPr bwMode="auto">
              <a:xfrm>
                <a:off x="6873" y="1339"/>
                <a:ext cx="4" cy="1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82" name="Line 273"/>
              <p:cNvSpPr>
                <a:spLocks noChangeShapeType="1"/>
              </p:cNvSpPr>
              <p:nvPr/>
            </p:nvSpPr>
            <p:spPr bwMode="auto">
              <a:xfrm>
                <a:off x="7007" y="1339"/>
                <a:ext cx="0" cy="13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83" name="Rectangle 274"/>
              <p:cNvSpPr>
                <a:spLocks noChangeArrowheads="1"/>
              </p:cNvSpPr>
              <p:nvPr/>
            </p:nvSpPr>
            <p:spPr bwMode="auto">
              <a:xfrm>
                <a:off x="7007" y="1339"/>
                <a:ext cx="5" cy="1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84" name="Line 275"/>
              <p:cNvSpPr>
                <a:spLocks noChangeShapeType="1"/>
              </p:cNvSpPr>
              <p:nvPr/>
            </p:nvSpPr>
            <p:spPr bwMode="auto">
              <a:xfrm>
                <a:off x="7142" y="1339"/>
                <a:ext cx="0" cy="13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85" name="Rectangle 276"/>
              <p:cNvSpPr>
                <a:spLocks noChangeArrowheads="1"/>
              </p:cNvSpPr>
              <p:nvPr/>
            </p:nvSpPr>
            <p:spPr bwMode="auto">
              <a:xfrm>
                <a:off x="7142" y="1339"/>
                <a:ext cx="4" cy="1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86" name="Line 277"/>
              <p:cNvSpPr>
                <a:spLocks noChangeShapeType="1"/>
              </p:cNvSpPr>
              <p:nvPr/>
            </p:nvSpPr>
            <p:spPr bwMode="auto">
              <a:xfrm>
                <a:off x="7276" y="1339"/>
                <a:ext cx="0" cy="13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87" name="Rectangle 278"/>
              <p:cNvSpPr>
                <a:spLocks noChangeArrowheads="1"/>
              </p:cNvSpPr>
              <p:nvPr/>
            </p:nvSpPr>
            <p:spPr bwMode="auto">
              <a:xfrm>
                <a:off x="7276" y="1339"/>
                <a:ext cx="5" cy="1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88" name="Line 279"/>
              <p:cNvSpPr>
                <a:spLocks noChangeShapeType="1"/>
              </p:cNvSpPr>
              <p:nvPr/>
            </p:nvSpPr>
            <p:spPr bwMode="auto">
              <a:xfrm>
                <a:off x="108" y="1469"/>
                <a:ext cx="730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89" name="Rectangle 280"/>
              <p:cNvSpPr>
                <a:spLocks noChangeArrowheads="1"/>
              </p:cNvSpPr>
              <p:nvPr/>
            </p:nvSpPr>
            <p:spPr bwMode="auto">
              <a:xfrm>
                <a:off x="108" y="1469"/>
                <a:ext cx="7307"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90" name="Rectangle 281"/>
              <p:cNvSpPr>
                <a:spLocks noChangeArrowheads="1"/>
              </p:cNvSpPr>
              <p:nvPr/>
            </p:nvSpPr>
            <p:spPr bwMode="auto">
              <a:xfrm>
                <a:off x="216" y="1065"/>
                <a:ext cx="4"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91" name="Line 282"/>
              <p:cNvSpPr>
                <a:spLocks noChangeShapeType="1"/>
              </p:cNvSpPr>
              <p:nvPr/>
            </p:nvSpPr>
            <p:spPr bwMode="auto">
              <a:xfrm>
                <a:off x="108" y="1604"/>
                <a:ext cx="730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92" name="Rectangle 283"/>
              <p:cNvSpPr>
                <a:spLocks noChangeArrowheads="1"/>
              </p:cNvSpPr>
              <p:nvPr/>
            </p:nvSpPr>
            <p:spPr bwMode="auto">
              <a:xfrm>
                <a:off x="108" y="1604"/>
                <a:ext cx="7307"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93" name="Line 284"/>
              <p:cNvSpPr>
                <a:spLocks noChangeShapeType="1"/>
              </p:cNvSpPr>
              <p:nvPr/>
            </p:nvSpPr>
            <p:spPr bwMode="auto">
              <a:xfrm>
                <a:off x="108" y="1739"/>
                <a:ext cx="127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94" name="Rectangle 285"/>
              <p:cNvSpPr>
                <a:spLocks noChangeArrowheads="1"/>
              </p:cNvSpPr>
              <p:nvPr/>
            </p:nvSpPr>
            <p:spPr bwMode="auto">
              <a:xfrm>
                <a:off x="108" y="1739"/>
                <a:ext cx="127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95" name="Line 286"/>
              <p:cNvSpPr>
                <a:spLocks noChangeShapeType="1"/>
              </p:cNvSpPr>
              <p:nvPr/>
            </p:nvSpPr>
            <p:spPr bwMode="auto">
              <a:xfrm>
                <a:off x="1385" y="1739"/>
                <a:ext cx="6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96" name="Rectangle 287"/>
              <p:cNvSpPr>
                <a:spLocks noChangeArrowheads="1"/>
              </p:cNvSpPr>
              <p:nvPr/>
            </p:nvSpPr>
            <p:spPr bwMode="auto">
              <a:xfrm>
                <a:off x="1385" y="1739"/>
                <a:ext cx="650"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97" name="Line 288"/>
              <p:cNvSpPr>
                <a:spLocks noChangeShapeType="1"/>
              </p:cNvSpPr>
              <p:nvPr/>
            </p:nvSpPr>
            <p:spPr bwMode="auto">
              <a:xfrm>
                <a:off x="2039" y="1739"/>
                <a:ext cx="53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98" name="Rectangle 289"/>
              <p:cNvSpPr>
                <a:spLocks noChangeArrowheads="1"/>
              </p:cNvSpPr>
              <p:nvPr/>
            </p:nvSpPr>
            <p:spPr bwMode="auto">
              <a:xfrm>
                <a:off x="2039" y="1739"/>
                <a:ext cx="53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99" name="Line 290"/>
              <p:cNvSpPr>
                <a:spLocks noChangeShapeType="1"/>
              </p:cNvSpPr>
              <p:nvPr/>
            </p:nvSpPr>
            <p:spPr bwMode="auto">
              <a:xfrm>
                <a:off x="2577" y="1739"/>
                <a:ext cx="26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00" name="Rectangle 291"/>
              <p:cNvSpPr>
                <a:spLocks noChangeArrowheads="1"/>
              </p:cNvSpPr>
              <p:nvPr/>
            </p:nvSpPr>
            <p:spPr bwMode="auto">
              <a:xfrm>
                <a:off x="2577" y="1739"/>
                <a:ext cx="26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01" name="Line 292"/>
              <p:cNvSpPr>
                <a:spLocks noChangeShapeType="1"/>
              </p:cNvSpPr>
              <p:nvPr/>
            </p:nvSpPr>
            <p:spPr bwMode="auto">
              <a:xfrm>
                <a:off x="2841" y="1608"/>
                <a:ext cx="0" cy="13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02" name="Rectangle 293"/>
              <p:cNvSpPr>
                <a:spLocks noChangeArrowheads="1"/>
              </p:cNvSpPr>
              <p:nvPr/>
            </p:nvSpPr>
            <p:spPr bwMode="auto">
              <a:xfrm>
                <a:off x="2841" y="1608"/>
                <a:ext cx="5" cy="13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03" name="Line 294"/>
              <p:cNvSpPr>
                <a:spLocks noChangeShapeType="1"/>
              </p:cNvSpPr>
              <p:nvPr/>
            </p:nvSpPr>
            <p:spPr bwMode="auto">
              <a:xfrm>
                <a:off x="2976" y="1608"/>
                <a:ext cx="0" cy="13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04" name="Rectangle 295"/>
              <p:cNvSpPr>
                <a:spLocks noChangeArrowheads="1"/>
              </p:cNvSpPr>
              <p:nvPr/>
            </p:nvSpPr>
            <p:spPr bwMode="auto">
              <a:xfrm>
                <a:off x="2976" y="1608"/>
                <a:ext cx="4" cy="13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05" name="Line 296"/>
              <p:cNvSpPr>
                <a:spLocks noChangeShapeType="1"/>
              </p:cNvSpPr>
              <p:nvPr/>
            </p:nvSpPr>
            <p:spPr bwMode="auto">
              <a:xfrm>
                <a:off x="2846" y="1739"/>
                <a:ext cx="26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06" name="Rectangle 297"/>
              <p:cNvSpPr>
                <a:spLocks noChangeArrowheads="1"/>
              </p:cNvSpPr>
              <p:nvPr/>
            </p:nvSpPr>
            <p:spPr bwMode="auto">
              <a:xfrm>
                <a:off x="2846" y="1739"/>
                <a:ext cx="268"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07" name="Line 298"/>
              <p:cNvSpPr>
                <a:spLocks noChangeShapeType="1"/>
              </p:cNvSpPr>
              <p:nvPr/>
            </p:nvSpPr>
            <p:spPr bwMode="auto">
              <a:xfrm>
                <a:off x="3114" y="1739"/>
                <a:ext cx="53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08" name="Rectangle 299"/>
              <p:cNvSpPr>
                <a:spLocks noChangeArrowheads="1"/>
              </p:cNvSpPr>
              <p:nvPr/>
            </p:nvSpPr>
            <p:spPr bwMode="auto">
              <a:xfrm>
                <a:off x="3114" y="1739"/>
                <a:ext cx="53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09" name="Line 300"/>
              <p:cNvSpPr>
                <a:spLocks noChangeShapeType="1"/>
              </p:cNvSpPr>
              <p:nvPr/>
            </p:nvSpPr>
            <p:spPr bwMode="auto">
              <a:xfrm>
                <a:off x="3652" y="1739"/>
                <a:ext cx="53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10" name="Rectangle 301"/>
              <p:cNvSpPr>
                <a:spLocks noChangeArrowheads="1"/>
              </p:cNvSpPr>
              <p:nvPr/>
            </p:nvSpPr>
            <p:spPr bwMode="auto">
              <a:xfrm>
                <a:off x="3652" y="1739"/>
                <a:ext cx="53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1" name="Line 302"/>
              <p:cNvSpPr>
                <a:spLocks noChangeShapeType="1"/>
              </p:cNvSpPr>
              <p:nvPr/>
            </p:nvSpPr>
            <p:spPr bwMode="auto">
              <a:xfrm>
                <a:off x="4190" y="1739"/>
                <a:ext cx="53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12" name="Rectangle 303"/>
              <p:cNvSpPr>
                <a:spLocks noChangeArrowheads="1"/>
              </p:cNvSpPr>
              <p:nvPr/>
            </p:nvSpPr>
            <p:spPr bwMode="auto">
              <a:xfrm>
                <a:off x="4190" y="1739"/>
                <a:ext cx="53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3" name="Line 304"/>
              <p:cNvSpPr>
                <a:spLocks noChangeShapeType="1"/>
              </p:cNvSpPr>
              <p:nvPr/>
            </p:nvSpPr>
            <p:spPr bwMode="auto">
              <a:xfrm>
                <a:off x="4727" y="1739"/>
                <a:ext cx="53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14" name="Rectangle 305"/>
              <p:cNvSpPr>
                <a:spLocks noChangeArrowheads="1"/>
              </p:cNvSpPr>
              <p:nvPr/>
            </p:nvSpPr>
            <p:spPr bwMode="auto">
              <a:xfrm>
                <a:off x="4727" y="1739"/>
                <a:ext cx="53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5" name="Line 306"/>
              <p:cNvSpPr>
                <a:spLocks noChangeShapeType="1"/>
              </p:cNvSpPr>
              <p:nvPr/>
            </p:nvSpPr>
            <p:spPr bwMode="auto">
              <a:xfrm>
                <a:off x="5265" y="1739"/>
                <a:ext cx="53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16" name="Rectangle 307"/>
              <p:cNvSpPr>
                <a:spLocks noChangeArrowheads="1"/>
              </p:cNvSpPr>
              <p:nvPr/>
            </p:nvSpPr>
            <p:spPr bwMode="auto">
              <a:xfrm>
                <a:off x="5265" y="1739"/>
                <a:ext cx="53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7" name="Line 308"/>
              <p:cNvSpPr>
                <a:spLocks noChangeShapeType="1"/>
              </p:cNvSpPr>
              <p:nvPr/>
            </p:nvSpPr>
            <p:spPr bwMode="auto">
              <a:xfrm>
                <a:off x="5802" y="1739"/>
                <a:ext cx="53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18" name="Rectangle 309"/>
              <p:cNvSpPr>
                <a:spLocks noChangeArrowheads="1"/>
              </p:cNvSpPr>
              <p:nvPr/>
            </p:nvSpPr>
            <p:spPr bwMode="auto">
              <a:xfrm>
                <a:off x="5802" y="1739"/>
                <a:ext cx="53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9" name="Line 310"/>
              <p:cNvSpPr>
                <a:spLocks noChangeShapeType="1"/>
              </p:cNvSpPr>
              <p:nvPr/>
            </p:nvSpPr>
            <p:spPr bwMode="auto">
              <a:xfrm>
                <a:off x="6340" y="1739"/>
                <a:ext cx="53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0" name="Rectangle 311"/>
              <p:cNvSpPr>
                <a:spLocks noChangeArrowheads="1"/>
              </p:cNvSpPr>
              <p:nvPr/>
            </p:nvSpPr>
            <p:spPr bwMode="auto">
              <a:xfrm>
                <a:off x="6340" y="1739"/>
                <a:ext cx="53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1" name="Line 312"/>
              <p:cNvSpPr>
                <a:spLocks noChangeShapeType="1"/>
              </p:cNvSpPr>
              <p:nvPr/>
            </p:nvSpPr>
            <p:spPr bwMode="auto">
              <a:xfrm>
                <a:off x="6877" y="1739"/>
                <a:ext cx="53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2" name="Rectangle 313"/>
              <p:cNvSpPr>
                <a:spLocks noChangeArrowheads="1"/>
              </p:cNvSpPr>
              <p:nvPr/>
            </p:nvSpPr>
            <p:spPr bwMode="auto">
              <a:xfrm>
                <a:off x="6877" y="1739"/>
                <a:ext cx="53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3" name="Line 314"/>
              <p:cNvSpPr>
                <a:spLocks noChangeShapeType="1"/>
              </p:cNvSpPr>
              <p:nvPr/>
            </p:nvSpPr>
            <p:spPr bwMode="auto">
              <a:xfrm>
                <a:off x="2707" y="1608"/>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4" name="Rectangle 315"/>
              <p:cNvSpPr>
                <a:spLocks noChangeArrowheads="1"/>
              </p:cNvSpPr>
              <p:nvPr/>
            </p:nvSpPr>
            <p:spPr bwMode="auto">
              <a:xfrm>
                <a:off x="2707" y="1608"/>
                <a:ext cx="4"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5" name="Line 316"/>
              <p:cNvSpPr>
                <a:spLocks noChangeShapeType="1"/>
              </p:cNvSpPr>
              <p:nvPr/>
            </p:nvSpPr>
            <p:spPr bwMode="auto">
              <a:xfrm>
                <a:off x="2841" y="1739"/>
                <a:ext cx="0" cy="13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6" name="Rectangle 317"/>
              <p:cNvSpPr>
                <a:spLocks noChangeArrowheads="1"/>
              </p:cNvSpPr>
              <p:nvPr/>
            </p:nvSpPr>
            <p:spPr bwMode="auto">
              <a:xfrm>
                <a:off x="2841" y="1739"/>
                <a:ext cx="5" cy="13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7" name="Line 318"/>
              <p:cNvSpPr>
                <a:spLocks noChangeShapeType="1"/>
              </p:cNvSpPr>
              <p:nvPr/>
            </p:nvSpPr>
            <p:spPr bwMode="auto">
              <a:xfrm>
                <a:off x="2976" y="1743"/>
                <a:ext cx="0" cy="13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8" name="Rectangle 319"/>
              <p:cNvSpPr>
                <a:spLocks noChangeArrowheads="1"/>
              </p:cNvSpPr>
              <p:nvPr/>
            </p:nvSpPr>
            <p:spPr bwMode="auto">
              <a:xfrm>
                <a:off x="2976" y="1743"/>
                <a:ext cx="4" cy="1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9" name="Line 320"/>
              <p:cNvSpPr>
                <a:spLocks noChangeShapeType="1"/>
              </p:cNvSpPr>
              <p:nvPr/>
            </p:nvSpPr>
            <p:spPr bwMode="auto">
              <a:xfrm>
                <a:off x="3110" y="1608"/>
                <a:ext cx="0" cy="2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30" name="Rectangle 321"/>
              <p:cNvSpPr>
                <a:spLocks noChangeArrowheads="1"/>
              </p:cNvSpPr>
              <p:nvPr/>
            </p:nvSpPr>
            <p:spPr bwMode="auto">
              <a:xfrm>
                <a:off x="3110" y="1608"/>
                <a:ext cx="4" cy="27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1" name="Line 322"/>
              <p:cNvSpPr>
                <a:spLocks noChangeShapeType="1"/>
              </p:cNvSpPr>
              <p:nvPr/>
            </p:nvSpPr>
            <p:spPr bwMode="auto">
              <a:xfrm>
                <a:off x="3244" y="1608"/>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32" name="Rectangle 323"/>
              <p:cNvSpPr>
                <a:spLocks noChangeArrowheads="1"/>
              </p:cNvSpPr>
              <p:nvPr/>
            </p:nvSpPr>
            <p:spPr bwMode="auto">
              <a:xfrm>
                <a:off x="3244" y="1608"/>
                <a:ext cx="5"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3" name="Line 324"/>
              <p:cNvSpPr>
                <a:spLocks noChangeShapeType="1"/>
              </p:cNvSpPr>
              <p:nvPr/>
            </p:nvSpPr>
            <p:spPr bwMode="auto">
              <a:xfrm>
                <a:off x="3379" y="1608"/>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34" name="Rectangle 325"/>
              <p:cNvSpPr>
                <a:spLocks noChangeArrowheads="1"/>
              </p:cNvSpPr>
              <p:nvPr/>
            </p:nvSpPr>
            <p:spPr bwMode="auto">
              <a:xfrm>
                <a:off x="3379" y="1608"/>
                <a:ext cx="4"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5" name="Line 326"/>
              <p:cNvSpPr>
                <a:spLocks noChangeShapeType="1"/>
              </p:cNvSpPr>
              <p:nvPr/>
            </p:nvSpPr>
            <p:spPr bwMode="auto">
              <a:xfrm>
                <a:off x="3513" y="1608"/>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36" name="Rectangle 327"/>
              <p:cNvSpPr>
                <a:spLocks noChangeArrowheads="1"/>
              </p:cNvSpPr>
              <p:nvPr/>
            </p:nvSpPr>
            <p:spPr bwMode="auto">
              <a:xfrm>
                <a:off x="3513" y="1608"/>
                <a:ext cx="5"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7" name="Line 328"/>
              <p:cNvSpPr>
                <a:spLocks noChangeShapeType="1"/>
              </p:cNvSpPr>
              <p:nvPr/>
            </p:nvSpPr>
            <p:spPr bwMode="auto">
              <a:xfrm>
                <a:off x="3648" y="1608"/>
                <a:ext cx="0" cy="2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38" name="Rectangle 329"/>
              <p:cNvSpPr>
                <a:spLocks noChangeArrowheads="1"/>
              </p:cNvSpPr>
              <p:nvPr/>
            </p:nvSpPr>
            <p:spPr bwMode="auto">
              <a:xfrm>
                <a:off x="3648" y="1608"/>
                <a:ext cx="4" cy="27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9" name="Line 330"/>
              <p:cNvSpPr>
                <a:spLocks noChangeShapeType="1"/>
              </p:cNvSpPr>
              <p:nvPr/>
            </p:nvSpPr>
            <p:spPr bwMode="auto">
              <a:xfrm>
                <a:off x="3782" y="1608"/>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40" name="Rectangle 331"/>
              <p:cNvSpPr>
                <a:spLocks noChangeArrowheads="1"/>
              </p:cNvSpPr>
              <p:nvPr/>
            </p:nvSpPr>
            <p:spPr bwMode="auto">
              <a:xfrm>
                <a:off x="3782" y="1608"/>
                <a:ext cx="4"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41" name="Line 332"/>
              <p:cNvSpPr>
                <a:spLocks noChangeShapeType="1"/>
              </p:cNvSpPr>
              <p:nvPr/>
            </p:nvSpPr>
            <p:spPr bwMode="auto">
              <a:xfrm>
                <a:off x="3916" y="1608"/>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42" name="Rectangle 333"/>
              <p:cNvSpPr>
                <a:spLocks noChangeArrowheads="1"/>
              </p:cNvSpPr>
              <p:nvPr/>
            </p:nvSpPr>
            <p:spPr bwMode="auto">
              <a:xfrm>
                <a:off x="3916" y="1608"/>
                <a:ext cx="5"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43" name="Line 334"/>
              <p:cNvSpPr>
                <a:spLocks noChangeShapeType="1"/>
              </p:cNvSpPr>
              <p:nvPr/>
            </p:nvSpPr>
            <p:spPr bwMode="auto">
              <a:xfrm>
                <a:off x="4051" y="1608"/>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44" name="Rectangle 335"/>
              <p:cNvSpPr>
                <a:spLocks noChangeArrowheads="1"/>
              </p:cNvSpPr>
              <p:nvPr/>
            </p:nvSpPr>
            <p:spPr bwMode="auto">
              <a:xfrm>
                <a:off x="4051" y="1608"/>
                <a:ext cx="4"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45" name="Line 336"/>
              <p:cNvSpPr>
                <a:spLocks noChangeShapeType="1"/>
              </p:cNvSpPr>
              <p:nvPr/>
            </p:nvSpPr>
            <p:spPr bwMode="auto">
              <a:xfrm>
                <a:off x="4185" y="1608"/>
                <a:ext cx="0" cy="2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46" name="Rectangle 337"/>
              <p:cNvSpPr>
                <a:spLocks noChangeArrowheads="1"/>
              </p:cNvSpPr>
              <p:nvPr/>
            </p:nvSpPr>
            <p:spPr bwMode="auto">
              <a:xfrm>
                <a:off x="4185" y="1608"/>
                <a:ext cx="5" cy="27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47" name="Line 338"/>
              <p:cNvSpPr>
                <a:spLocks noChangeShapeType="1"/>
              </p:cNvSpPr>
              <p:nvPr/>
            </p:nvSpPr>
            <p:spPr bwMode="auto">
              <a:xfrm>
                <a:off x="4319" y="1608"/>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48" name="Rectangle 339"/>
              <p:cNvSpPr>
                <a:spLocks noChangeArrowheads="1"/>
              </p:cNvSpPr>
              <p:nvPr/>
            </p:nvSpPr>
            <p:spPr bwMode="auto">
              <a:xfrm>
                <a:off x="4319" y="1608"/>
                <a:ext cx="5"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49" name="Line 340"/>
              <p:cNvSpPr>
                <a:spLocks noChangeShapeType="1"/>
              </p:cNvSpPr>
              <p:nvPr/>
            </p:nvSpPr>
            <p:spPr bwMode="auto">
              <a:xfrm>
                <a:off x="4454" y="1608"/>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50" name="Rectangle 341"/>
              <p:cNvSpPr>
                <a:spLocks noChangeArrowheads="1"/>
              </p:cNvSpPr>
              <p:nvPr/>
            </p:nvSpPr>
            <p:spPr bwMode="auto">
              <a:xfrm>
                <a:off x="4454" y="1608"/>
                <a:ext cx="4"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51" name="Line 342"/>
              <p:cNvSpPr>
                <a:spLocks noChangeShapeType="1"/>
              </p:cNvSpPr>
              <p:nvPr/>
            </p:nvSpPr>
            <p:spPr bwMode="auto">
              <a:xfrm>
                <a:off x="4588" y="1608"/>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52" name="Rectangle 343"/>
              <p:cNvSpPr>
                <a:spLocks noChangeArrowheads="1"/>
              </p:cNvSpPr>
              <p:nvPr/>
            </p:nvSpPr>
            <p:spPr bwMode="auto">
              <a:xfrm>
                <a:off x="4588" y="1608"/>
                <a:ext cx="5"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53" name="Line 344"/>
              <p:cNvSpPr>
                <a:spLocks noChangeShapeType="1"/>
              </p:cNvSpPr>
              <p:nvPr/>
            </p:nvSpPr>
            <p:spPr bwMode="auto">
              <a:xfrm>
                <a:off x="4723" y="1608"/>
                <a:ext cx="0" cy="2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54" name="Rectangle 345"/>
              <p:cNvSpPr>
                <a:spLocks noChangeArrowheads="1"/>
              </p:cNvSpPr>
              <p:nvPr/>
            </p:nvSpPr>
            <p:spPr bwMode="auto">
              <a:xfrm>
                <a:off x="4723" y="1608"/>
                <a:ext cx="4" cy="27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55" name="Line 346"/>
              <p:cNvSpPr>
                <a:spLocks noChangeShapeType="1"/>
              </p:cNvSpPr>
              <p:nvPr/>
            </p:nvSpPr>
            <p:spPr bwMode="auto">
              <a:xfrm>
                <a:off x="4857" y="1608"/>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56" name="Rectangle 347"/>
              <p:cNvSpPr>
                <a:spLocks noChangeArrowheads="1"/>
              </p:cNvSpPr>
              <p:nvPr/>
            </p:nvSpPr>
            <p:spPr bwMode="auto">
              <a:xfrm>
                <a:off x="4857" y="1608"/>
                <a:ext cx="5"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57" name="Line 348"/>
              <p:cNvSpPr>
                <a:spLocks noChangeShapeType="1"/>
              </p:cNvSpPr>
              <p:nvPr/>
            </p:nvSpPr>
            <p:spPr bwMode="auto">
              <a:xfrm>
                <a:off x="4991" y="1608"/>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58" name="Rectangle 349"/>
              <p:cNvSpPr>
                <a:spLocks noChangeArrowheads="1"/>
              </p:cNvSpPr>
              <p:nvPr/>
            </p:nvSpPr>
            <p:spPr bwMode="auto">
              <a:xfrm>
                <a:off x="4991" y="1608"/>
                <a:ext cx="5"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59" name="Line 350"/>
              <p:cNvSpPr>
                <a:spLocks noChangeShapeType="1"/>
              </p:cNvSpPr>
              <p:nvPr/>
            </p:nvSpPr>
            <p:spPr bwMode="auto">
              <a:xfrm>
                <a:off x="5126" y="1608"/>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60" name="Rectangle 351"/>
              <p:cNvSpPr>
                <a:spLocks noChangeArrowheads="1"/>
              </p:cNvSpPr>
              <p:nvPr/>
            </p:nvSpPr>
            <p:spPr bwMode="auto">
              <a:xfrm>
                <a:off x="5126" y="1608"/>
                <a:ext cx="4"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61" name="Line 352"/>
              <p:cNvSpPr>
                <a:spLocks noChangeShapeType="1"/>
              </p:cNvSpPr>
              <p:nvPr/>
            </p:nvSpPr>
            <p:spPr bwMode="auto">
              <a:xfrm>
                <a:off x="5260" y="1608"/>
                <a:ext cx="0" cy="2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62" name="Rectangle 353"/>
              <p:cNvSpPr>
                <a:spLocks noChangeArrowheads="1"/>
              </p:cNvSpPr>
              <p:nvPr/>
            </p:nvSpPr>
            <p:spPr bwMode="auto">
              <a:xfrm>
                <a:off x="5260" y="1608"/>
                <a:ext cx="5" cy="27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63" name="Line 354"/>
              <p:cNvSpPr>
                <a:spLocks noChangeShapeType="1"/>
              </p:cNvSpPr>
              <p:nvPr/>
            </p:nvSpPr>
            <p:spPr bwMode="auto">
              <a:xfrm>
                <a:off x="5395" y="1608"/>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64" name="Rectangle 355"/>
              <p:cNvSpPr>
                <a:spLocks noChangeArrowheads="1"/>
              </p:cNvSpPr>
              <p:nvPr/>
            </p:nvSpPr>
            <p:spPr bwMode="auto">
              <a:xfrm>
                <a:off x="5395" y="1608"/>
                <a:ext cx="4"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65" name="Line 356"/>
              <p:cNvSpPr>
                <a:spLocks noChangeShapeType="1"/>
              </p:cNvSpPr>
              <p:nvPr/>
            </p:nvSpPr>
            <p:spPr bwMode="auto">
              <a:xfrm>
                <a:off x="5529" y="1608"/>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66" name="Rectangle 357"/>
              <p:cNvSpPr>
                <a:spLocks noChangeArrowheads="1"/>
              </p:cNvSpPr>
              <p:nvPr/>
            </p:nvSpPr>
            <p:spPr bwMode="auto">
              <a:xfrm>
                <a:off x="5529" y="1608"/>
                <a:ext cx="4"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67" name="Line 358"/>
              <p:cNvSpPr>
                <a:spLocks noChangeShapeType="1"/>
              </p:cNvSpPr>
              <p:nvPr/>
            </p:nvSpPr>
            <p:spPr bwMode="auto">
              <a:xfrm>
                <a:off x="5663" y="1608"/>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68" name="Rectangle 359"/>
              <p:cNvSpPr>
                <a:spLocks noChangeArrowheads="1"/>
              </p:cNvSpPr>
              <p:nvPr/>
            </p:nvSpPr>
            <p:spPr bwMode="auto">
              <a:xfrm>
                <a:off x="5663" y="1608"/>
                <a:ext cx="5"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69" name="Line 360"/>
              <p:cNvSpPr>
                <a:spLocks noChangeShapeType="1"/>
              </p:cNvSpPr>
              <p:nvPr/>
            </p:nvSpPr>
            <p:spPr bwMode="auto">
              <a:xfrm>
                <a:off x="5798" y="1608"/>
                <a:ext cx="0" cy="2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70" name="Rectangle 361"/>
              <p:cNvSpPr>
                <a:spLocks noChangeArrowheads="1"/>
              </p:cNvSpPr>
              <p:nvPr/>
            </p:nvSpPr>
            <p:spPr bwMode="auto">
              <a:xfrm>
                <a:off x="5798" y="1608"/>
                <a:ext cx="4" cy="27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71" name="Line 362"/>
              <p:cNvSpPr>
                <a:spLocks noChangeShapeType="1"/>
              </p:cNvSpPr>
              <p:nvPr/>
            </p:nvSpPr>
            <p:spPr bwMode="auto">
              <a:xfrm>
                <a:off x="5932" y="1608"/>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72" name="Rectangle 363"/>
              <p:cNvSpPr>
                <a:spLocks noChangeArrowheads="1"/>
              </p:cNvSpPr>
              <p:nvPr/>
            </p:nvSpPr>
            <p:spPr bwMode="auto">
              <a:xfrm>
                <a:off x="5932" y="1608"/>
                <a:ext cx="5"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73" name="Line 364"/>
              <p:cNvSpPr>
                <a:spLocks noChangeShapeType="1"/>
              </p:cNvSpPr>
              <p:nvPr/>
            </p:nvSpPr>
            <p:spPr bwMode="auto">
              <a:xfrm>
                <a:off x="6067" y="1608"/>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74" name="Rectangle 365"/>
              <p:cNvSpPr>
                <a:spLocks noChangeArrowheads="1"/>
              </p:cNvSpPr>
              <p:nvPr/>
            </p:nvSpPr>
            <p:spPr bwMode="auto">
              <a:xfrm>
                <a:off x="6067" y="1608"/>
                <a:ext cx="4"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75" name="Line 366"/>
              <p:cNvSpPr>
                <a:spLocks noChangeShapeType="1"/>
              </p:cNvSpPr>
              <p:nvPr/>
            </p:nvSpPr>
            <p:spPr bwMode="auto">
              <a:xfrm>
                <a:off x="6201" y="1608"/>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76" name="Rectangle 367"/>
              <p:cNvSpPr>
                <a:spLocks noChangeArrowheads="1"/>
              </p:cNvSpPr>
              <p:nvPr/>
            </p:nvSpPr>
            <p:spPr bwMode="auto">
              <a:xfrm>
                <a:off x="6201" y="1608"/>
                <a:ext cx="4"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77" name="Line 368"/>
              <p:cNvSpPr>
                <a:spLocks noChangeShapeType="1"/>
              </p:cNvSpPr>
              <p:nvPr/>
            </p:nvSpPr>
            <p:spPr bwMode="auto">
              <a:xfrm>
                <a:off x="6335" y="1608"/>
                <a:ext cx="0" cy="2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78" name="Rectangle 369"/>
              <p:cNvSpPr>
                <a:spLocks noChangeArrowheads="1"/>
              </p:cNvSpPr>
              <p:nvPr/>
            </p:nvSpPr>
            <p:spPr bwMode="auto">
              <a:xfrm>
                <a:off x="6335" y="1608"/>
                <a:ext cx="5" cy="27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79" name="Line 370"/>
              <p:cNvSpPr>
                <a:spLocks noChangeShapeType="1"/>
              </p:cNvSpPr>
              <p:nvPr/>
            </p:nvSpPr>
            <p:spPr bwMode="auto">
              <a:xfrm>
                <a:off x="6470" y="1608"/>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80" name="Rectangle 371"/>
              <p:cNvSpPr>
                <a:spLocks noChangeArrowheads="1"/>
              </p:cNvSpPr>
              <p:nvPr/>
            </p:nvSpPr>
            <p:spPr bwMode="auto">
              <a:xfrm>
                <a:off x="6470" y="1608"/>
                <a:ext cx="4"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81" name="Line 372"/>
              <p:cNvSpPr>
                <a:spLocks noChangeShapeType="1"/>
              </p:cNvSpPr>
              <p:nvPr/>
            </p:nvSpPr>
            <p:spPr bwMode="auto">
              <a:xfrm>
                <a:off x="6604" y="1608"/>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82" name="Rectangle 373"/>
              <p:cNvSpPr>
                <a:spLocks noChangeArrowheads="1"/>
              </p:cNvSpPr>
              <p:nvPr/>
            </p:nvSpPr>
            <p:spPr bwMode="auto">
              <a:xfrm>
                <a:off x="6604" y="1608"/>
                <a:ext cx="5"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83" name="Line 374"/>
              <p:cNvSpPr>
                <a:spLocks noChangeShapeType="1"/>
              </p:cNvSpPr>
              <p:nvPr/>
            </p:nvSpPr>
            <p:spPr bwMode="auto">
              <a:xfrm>
                <a:off x="6739" y="1608"/>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84" name="Rectangle 375"/>
              <p:cNvSpPr>
                <a:spLocks noChangeArrowheads="1"/>
              </p:cNvSpPr>
              <p:nvPr/>
            </p:nvSpPr>
            <p:spPr bwMode="auto">
              <a:xfrm>
                <a:off x="6739" y="1608"/>
                <a:ext cx="4"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85" name="Line 376"/>
              <p:cNvSpPr>
                <a:spLocks noChangeShapeType="1"/>
              </p:cNvSpPr>
              <p:nvPr/>
            </p:nvSpPr>
            <p:spPr bwMode="auto">
              <a:xfrm>
                <a:off x="6873" y="1608"/>
                <a:ext cx="0" cy="2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86" name="Rectangle 377"/>
              <p:cNvSpPr>
                <a:spLocks noChangeArrowheads="1"/>
              </p:cNvSpPr>
              <p:nvPr/>
            </p:nvSpPr>
            <p:spPr bwMode="auto">
              <a:xfrm>
                <a:off x="6873" y="1608"/>
                <a:ext cx="4" cy="27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87" name="Line 378"/>
              <p:cNvSpPr>
                <a:spLocks noChangeShapeType="1"/>
              </p:cNvSpPr>
              <p:nvPr/>
            </p:nvSpPr>
            <p:spPr bwMode="auto">
              <a:xfrm>
                <a:off x="7007" y="1608"/>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88" name="Rectangle 379"/>
              <p:cNvSpPr>
                <a:spLocks noChangeArrowheads="1"/>
              </p:cNvSpPr>
              <p:nvPr/>
            </p:nvSpPr>
            <p:spPr bwMode="auto">
              <a:xfrm>
                <a:off x="7007" y="1608"/>
                <a:ext cx="5"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89" name="Line 380"/>
              <p:cNvSpPr>
                <a:spLocks noChangeShapeType="1"/>
              </p:cNvSpPr>
              <p:nvPr/>
            </p:nvSpPr>
            <p:spPr bwMode="auto">
              <a:xfrm>
                <a:off x="7142" y="1608"/>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90" name="Rectangle 381"/>
              <p:cNvSpPr>
                <a:spLocks noChangeArrowheads="1"/>
              </p:cNvSpPr>
              <p:nvPr/>
            </p:nvSpPr>
            <p:spPr bwMode="auto">
              <a:xfrm>
                <a:off x="7142" y="1608"/>
                <a:ext cx="4"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91" name="Line 382"/>
              <p:cNvSpPr>
                <a:spLocks noChangeShapeType="1"/>
              </p:cNvSpPr>
              <p:nvPr/>
            </p:nvSpPr>
            <p:spPr bwMode="auto">
              <a:xfrm>
                <a:off x="7276" y="1608"/>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92" name="Rectangle 383"/>
              <p:cNvSpPr>
                <a:spLocks noChangeArrowheads="1"/>
              </p:cNvSpPr>
              <p:nvPr/>
            </p:nvSpPr>
            <p:spPr bwMode="auto">
              <a:xfrm>
                <a:off x="7276" y="1608"/>
                <a:ext cx="5"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93" name="Line 384"/>
              <p:cNvSpPr>
                <a:spLocks noChangeShapeType="1"/>
              </p:cNvSpPr>
              <p:nvPr/>
            </p:nvSpPr>
            <p:spPr bwMode="auto">
              <a:xfrm>
                <a:off x="108" y="1873"/>
                <a:ext cx="730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94" name="Rectangle 385"/>
              <p:cNvSpPr>
                <a:spLocks noChangeArrowheads="1"/>
              </p:cNvSpPr>
              <p:nvPr/>
            </p:nvSpPr>
            <p:spPr bwMode="auto">
              <a:xfrm>
                <a:off x="108" y="1873"/>
                <a:ext cx="7307"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95" name="Line 386"/>
              <p:cNvSpPr>
                <a:spLocks noChangeShapeType="1"/>
              </p:cNvSpPr>
              <p:nvPr/>
            </p:nvSpPr>
            <p:spPr bwMode="auto">
              <a:xfrm>
                <a:off x="216" y="1608"/>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96" name="Rectangle 387"/>
              <p:cNvSpPr>
                <a:spLocks noChangeArrowheads="1"/>
              </p:cNvSpPr>
              <p:nvPr/>
            </p:nvSpPr>
            <p:spPr bwMode="auto">
              <a:xfrm>
                <a:off x="216" y="1608"/>
                <a:ext cx="4"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97" name="Line 388"/>
              <p:cNvSpPr>
                <a:spLocks noChangeShapeType="1"/>
              </p:cNvSpPr>
              <p:nvPr/>
            </p:nvSpPr>
            <p:spPr bwMode="auto">
              <a:xfrm>
                <a:off x="108" y="2008"/>
                <a:ext cx="730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98" name="Rectangle 389"/>
              <p:cNvSpPr>
                <a:spLocks noChangeArrowheads="1"/>
              </p:cNvSpPr>
              <p:nvPr/>
            </p:nvSpPr>
            <p:spPr bwMode="auto">
              <a:xfrm>
                <a:off x="108" y="2008"/>
                <a:ext cx="7307"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99" name="Line 390"/>
              <p:cNvSpPr>
                <a:spLocks noChangeShapeType="1"/>
              </p:cNvSpPr>
              <p:nvPr/>
            </p:nvSpPr>
            <p:spPr bwMode="auto">
              <a:xfrm>
                <a:off x="108" y="2143"/>
                <a:ext cx="127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00" name="Rectangle 391"/>
              <p:cNvSpPr>
                <a:spLocks noChangeArrowheads="1"/>
              </p:cNvSpPr>
              <p:nvPr/>
            </p:nvSpPr>
            <p:spPr bwMode="auto">
              <a:xfrm>
                <a:off x="108" y="2143"/>
                <a:ext cx="127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01" name="Line 392"/>
              <p:cNvSpPr>
                <a:spLocks noChangeShapeType="1"/>
              </p:cNvSpPr>
              <p:nvPr/>
            </p:nvSpPr>
            <p:spPr bwMode="auto">
              <a:xfrm>
                <a:off x="1385" y="2143"/>
                <a:ext cx="6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02" name="Rectangle 393"/>
              <p:cNvSpPr>
                <a:spLocks noChangeArrowheads="1"/>
              </p:cNvSpPr>
              <p:nvPr/>
            </p:nvSpPr>
            <p:spPr bwMode="auto">
              <a:xfrm>
                <a:off x="1385" y="2143"/>
                <a:ext cx="650"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03" name="Line 394"/>
              <p:cNvSpPr>
                <a:spLocks noChangeShapeType="1"/>
              </p:cNvSpPr>
              <p:nvPr/>
            </p:nvSpPr>
            <p:spPr bwMode="auto">
              <a:xfrm>
                <a:off x="2039" y="2143"/>
                <a:ext cx="53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04" name="Rectangle 395"/>
              <p:cNvSpPr>
                <a:spLocks noChangeArrowheads="1"/>
              </p:cNvSpPr>
              <p:nvPr/>
            </p:nvSpPr>
            <p:spPr bwMode="auto">
              <a:xfrm>
                <a:off x="2039" y="2143"/>
                <a:ext cx="53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05" name="Line 396"/>
              <p:cNvSpPr>
                <a:spLocks noChangeShapeType="1"/>
              </p:cNvSpPr>
              <p:nvPr/>
            </p:nvSpPr>
            <p:spPr bwMode="auto">
              <a:xfrm>
                <a:off x="2577" y="2143"/>
                <a:ext cx="53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06" name="Rectangle 397"/>
              <p:cNvSpPr>
                <a:spLocks noChangeArrowheads="1"/>
              </p:cNvSpPr>
              <p:nvPr/>
            </p:nvSpPr>
            <p:spPr bwMode="auto">
              <a:xfrm>
                <a:off x="2577" y="2143"/>
                <a:ext cx="53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07" name="Line 398"/>
              <p:cNvSpPr>
                <a:spLocks noChangeShapeType="1"/>
              </p:cNvSpPr>
              <p:nvPr/>
            </p:nvSpPr>
            <p:spPr bwMode="auto">
              <a:xfrm>
                <a:off x="3114" y="2143"/>
                <a:ext cx="53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08" name="Rectangle 399"/>
              <p:cNvSpPr>
                <a:spLocks noChangeArrowheads="1"/>
              </p:cNvSpPr>
              <p:nvPr/>
            </p:nvSpPr>
            <p:spPr bwMode="auto">
              <a:xfrm>
                <a:off x="3114" y="2143"/>
                <a:ext cx="53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09" name="Line 400"/>
              <p:cNvSpPr>
                <a:spLocks noChangeShapeType="1"/>
              </p:cNvSpPr>
              <p:nvPr/>
            </p:nvSpPr>
            <p:spPr bwMode="auto">
              <a:xfrm>
                <a:off x="3652" y="2143"/>
                <a:ext cx="53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10" name="Rectangle 401"/>
              <p:cNvSpPr>
                <a:spLocks noChangeArrowheads="1"/>
              </p:cNvSpPr>
              <p:nvPr/>
            </p:nvSpPr>
            <p:spPr bwMode="auto">
              <a:xfrm>
                <a:off x="3652" y="2143"/>
                <a:ext cx="53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11" name="Line 402"/>
              <p:cNvSpPr>
                <a:spLocks noChangeShapeType="1"/>
              </p:cNvSpPr>
              <p:nvPr/>
            </p:nvSpPr>
            <p:spPr bwMode="auto">
              <a:xfrm>
                <a:off x="4190" y="2143"/>
                <a:ext cx="53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12" name="Rectangle 403"/>
              <p:cNvSpPr>
                <a:spLocks noChangeArrowheads="1"/>
              </p:cNvSpPr>
              <p:nvPr/>
            </p:nvSpPr>
            <p:spPr bwMode="auto">
              <a:xfrm>
                <a:off x="4190" y="2143"/>
                <a:ext cx="53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13" name="Line 404"/>
              <p:cNvSpPr>
                <a:spLocks noChangeShapeType="1"/>
              </p:cNvSpPr>
              <p:nvPr/>
            </p:nvSpPr>
            <p:spPr bwMode="auto">
              <a:xfrm>
                <a:off x="4727" y="2143"/>
                <a:ext cx="53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14" name="Rectangle 405"/>
              <p:cNvSpPr>
                <a:spLocks noChangeArrowheads="1"/>
              </p:cNvSpPr>
              <p:nvPr/>
            </p:nvSpPr>
            <p:spPr bwMode="auto">
              <a:xfrm>
                <a:off x="4727" y="2143"/>
                <a:ext cx="53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14" name="Group 607"/>
            <p:cNvGrpSpPr>
              <a:grpSpLocks/>
            </p:cNvGrpSpPr>
            <p:nvPr/>
          </p:nvGrpSpPr>
          <p:grpSpPr bwMode="auto">
            <a:xfrm>
              <a:off x="104" y="1065"/>
              <a:ext cx="7311" cy="1625"/>
              <a:chOff x="104" y="1065"/>
              <a:chExt cx="7311" cy="1625"/>
            </a:xfrm>
          </p:grpSpPr>
          <p:sp>
            <p:nvSpPr>
              <p:cNvPr id="115" name="Line 407"/>
              <p:cNvSpPr>
                <a:spLocks noChangeShapeType="1"/>
              </p:cNvSpPr>
              <p:nvPr/>
            </p:nvSpPr>
            <p:spPr bwMode="auto">
              <a:xfrm>
                <a:off x="5265" y="2143"/>
                <a:ext cx="53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6" name="Rectangle 408"/>
              <p:cNvSpPr>
                <a:spLocks noChangeArrowheads="1"/>
              </p:cNvSpPr>
              <p:nvPr/>
            </p:nvSpPr>
            <p:spPr bwMode="auto">
              <a:xfrm>
                <a:off x="5265" y="2143"/>
                <a:ext cx="53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7" name="Line 409"/>
              <p:cNvSpPr>
                <a:spLocks noChangeShapeType="1"/>
              </p:cNvSpPr>
              <p:nvPr/>
            </p:nvSpPr>
            <p:spPr bwMode="auto">
              <a:xfrm>
                <a:off x="5802" y="2143"/>
                <a:ext cx="53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8" name="Rectangle 410"/>
              <p:cNvSpPr>
                <a:spLocks noChangeArrowheads="1"/>
              </p:cNvSpPr>
              <p:nvPr/>
            </p:nvSpPr>
            <p:spPr bwMode="auto">
              <a:xfrm>
                <a:off x="5802" y="2143"/>
                <a:ext cx="53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9" name="Line 411"/>
              <p:cNvSpPr>
                <a:spLocks noChangeShapeType="1"/>
              </p:cNvSpPr>
              <p:nvPr/>
            </p:nvSpPr>
            <p:spPr bwMode="auto">
              <a:xfrm>
                <a:off x="6340" y="2143"/>
                <a:ext cx="53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0" name="Rectangle 412"/>
              <p:cNvSpPr>
                <a:spLocks noChangeArrowheads="1"/>
              </p:cNvSpPr>
              <p:nvPr/>
            </p:nvSpPr>
            <p:spPr bwMode="auto">
              <a:xfrm>
                <a:off x="6340" y="2143"/>
                <a:ext cx="53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1" name="Line 413"/>
              <p:cNvSpPr>
                <a:spLocks noChangeShapeType="1"/>
              </p:cNvSpPr>
              <p:nvPr/>
            </p:nvSpPr>
            <p:spPr bwMode="auto">
              <a:xfrm>
                <a:off x="6877" y="2143"/>
                <a:ext cx="53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2" name="Rectangle 414"/>
              <p:cNvSpPr>
                <a:spLocks noChangeArrowheads="1"/>
              </p:cNvSpPr>
              <p:nvPr/>
            </p:nvSpPr>
            <p:spPr bwMode="auto">
              <a:xfrm>
                <a:off x="6877" y="2143"/>
                <a:ext cx="53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3" name="Line 415"/>
              <p:cNvSpPr>
                <a:spLocks noChangeShapeType="1"/>
              </p:cNvSpPr>
              <p:nvPr/>
            </p:nvSpPr>
            <p:spPr bwMode="auto">
              <a:xfrm>
                <a:off x="2707" y="2012"/>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4" name="Rectangle 416"/>
              <p:cNvSpPr>
                <a:spLocks noChangeArrowheads="1"/>
              </p:cNvSpPr>
              <p:nvPr/>
            </p:nvSpPr>
            <p:spPr bwMode="auto">
              <a:xfrm>
                <a:off x="2707" y="2012"/>
                <a:ext cx="4"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5" name="Line 417"/>
              <p:cNvSpPr>
                <a:spLocks noChangeShapeType="1"/>
              </p:cNvSpPr>
              <p:nvPr/>
            </p:nvSpPr>
            <p:spPr bwMode="auto">
              <a:xfrm>
                <a:off x="2841" y="2012"/>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6" name="Rectangle 418"/>
              <p:cNvSpPr>
                <a:spLocks noChangeArrowheads="1"/>
              </p:cNvSpPr>
              <p:nvPr/>
            </p:nvSpPr>
            <p:spPr bwMode="auto">
              <a:xfrm>
                <a:off x="2841" y="2012"/>
                <a:ext cx="5"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7" name="Line 419"/>
              <p:cNvSpPr>
                <a:spLocks noChangeShapeType="1"/>
              </p:cNvSpPr>
              <p:nvPr/>
            </p:nvSpPr>
            <p:spPr bwMode="auto">
              <a:xfrm>
                <a:off x="2976" y="2012"/>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8" name="Rectangle 420"/>
              <p:cNvSpPr>
                <a:spLocks noChangeArrowheads="1"/>
              </p:cNvSpPr>
              <p:nvPr/>
            </p:nvSpPr>
            <p:spPr bwMode="auto">
              <a:xfrm>
                <a:off x="2976" y="2012"/>
                <a:ext cx="4"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9" name="Line 421"/>
              <p:cNvSpPr>
                <a:spLocks noChangeShapeType="1"/>
              </p:cNvSpPr>
              <p:nvPr/>
            </p:nvSpPr>
            <p:spPr bwMode="auto">
              <a:xfrm>
                <a:off x="3110" y="2012"/>
                <a:ext cx="0" cy="2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30" name="Rectangle 422"/>
              <p:cNvSpPr>
                <a:spLocks noChangeArrowheads="1"/>
              </p:cNvSpPr>
              <p:nvPr/>
            </p:nvSpPr>
            <p:spPr bwMode="auto">
              <a:xfrm>
                <a:off x="3110" y="2012"/>
                <a:ext cx="4" cy="27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1" name="Line 423"/>
              <p:cNvSpPr>
                <a:spLocks noChangeShapeType="1"/>
              </p:cNvSpPr>
              <p:nvPr/>
            </p:nvSpPr>
            <p:spPr bwMode="auto">
              <a:xfrm>
                <a:off x="3244" y="2012"/>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32" name="Rectangle 424"/>
              <p:cNvSpPr>
                <a:spLocks noChangeArrowheads="1"/>
              </p:cNvSpPr>
              <p:nvPr/>
            </p:nvSpPr>
            <p:spPr bwMode="auto">
              <a:xfrm>
                <a:off x="3244" y="2012"/>
                <a:ext cx="5"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3" name="Line 425"/>
              <p:cNvSpPr>
                <a:spLocks noChangeShapeType="1"/>
              </p:cNvSpPr>
              <p:nvPr/>
            </p:nvSpPr>
            <p:spPr bwMode="auto">
              <a:xfrm>
                <a:off x="3379" y="2012"/>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34" name="Rectangle 426"/>
              <p:cNvSpPr>
                <a:spLocks noChangeArrowheads="1"/>
              </p:cNvSpPr>
              <p:nvPr/>
            </p:nvSpPr>
            <p:spPr bwMode="auto">
              <a:xfrm>
                <a:off x="3379" y="2012"/>
                <a:ext cx="4"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5" name="Line 427"/>
              <p:cNvSpPr>
                <a:spLocks noChangeShapeType="1"/>
              </p:cNvSpPr>
              <p:nvPr/>
            </p:nvSpPr>
            <p:spPr bwMode="auto">
              <a:xfrm>
                <a:off x="3513" y="2012"/>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36" name="Rectangle 428"/>
              <p:cNvSpPr>
                <a:spLocks noChangeArrowheads="1"/>
              </p:cNvSpPr>
              <p:nvPr/>
            </p:nvSpPr>
            <p:spPr bwMode="auto">
              <a:xfrm>
                <a:off x="3513" y="2012"/>
                <a:ext cx="5"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7" name="Line 429"/>
              <p:cNvSpPr>
                <a:spLocks noChangeShapeType="1"/>
              </p:cNvSpPr>
              <p:nvPr/>
            </p:nvSpPr>
            <p:spPr bwMode="auto">
              <a:xfrm>
                <a:off x="3648" y="2012"/>
                <a:ext cx="0" cy="2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38" name="Rectangle 430"/>
              <p:cNvSpPr>
                <a:spLocks noChangeArrowheads="1"/>
              </p:cNvSpPr>
              <p:nvPr/>
            </p:nvSpPr>
            <p:spPr bwMode="auto">
              <a:xfrm>
                <a:off x="3648" y="2012"/>
                <a:ext cx="4" cy="27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9" name="Line 431"/>
              <p:cNvSpPr>
                <a:spLocks noChangeShapeType="1"/>
              </p:cNvSpPr>
              <p:nvPr/>
            </p:nvSpPr>
            <p:spPr bwMode="auto">
              <a:xfrm>
                <a:off x="3782" y="2012"/>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40" name="Rectangle 432"/>
              <p:cNvSpPr>
                <a:spLocks noChangeArrowheads="1"/>
              </p:cNvSpPr>
              <p:nvPr/>
            </p:nvSpPr>
            <p:spPr bwMode="auto">
              <a:xfrm>
                <a:off x="3782" y="2012"/>
                <a:ext cx="4"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1" name="Line 433"/>
              <p:cNvSpPr>
                <a:spLocks noChangeShapeType="1"/>
              </p:cNvSpPr>
              <p:nvPr/>
            </p:nvSpPr>
            <p:spPr bwMode="auto">
              <a:xfrm>
                <a:off x="3916" y="2012"/>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42" name="Rectangle 434"/>
              <p:cNvSpPr>
                <a:spLocks noChangeArrowheads="1"/>
              </p:cNvSpPr>
              <p:nvPr/>
            </p:nvSpPr>
            <p:spPr bwMode="auto">
              <a:xfrm>
                <a:off x="3916" y="2012"/>
                <a:ext cx="5"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3" name="Line 435"/>
              <p:cNvSpPr>
                <a:spLocks noChangeShapeType="1"/>
              </p:cNvSpPr>
              <p:nvPr/>
            </p:nvSpPr>
            <p:spPr bwMode="auto">
              <a:xfrm>
                <a:off x="4051" y="2012"/>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44" name="Rectangle 436"/>
              <p:cNvSpPr>
                <a:spLocks noChangeArrowheads="1"/>
              </p:cNvSpPr>
              <p:nvPr/>
            </p:nvSpPr>
            <p:spPr bwMode="auto">
              <a:xfrm>
                <a:off x="4051" y="2012"/>
                <a:ext cx="4"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5" name="Line 437"/>
              <p:cNvSpPr>
                <a:spLocks noChangeShapeType="1"/>
              </p:cNvSpPr>
              <p:nvPr/>
            </p:nvSpPr>
            <p:spPr bwMode="auto">
              <a:xfrm>
                <a:off x="4185" y="2012"/>
                <a:ext cx="0" cy="2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46" name="Rectangle 438"/>
              <p:cNvSpPr>
                <a:spLocks noChangeArrowheads="1"/>
              </p:cNvSpPr>
              <p:nvPr/>
            </p:nvSpPr>
            <p:spPr bwMode="auto">
              <a:xfrm>
                <a:off x="4185" y="2012"/>
                <a:ext cx="5" cy="27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7" name="Line 439"/>
              <p:cNvSpPr>
                <a:spLocks noChangeShapeType="1"/>
              </p:cNvSpPr>
              <p:nvPr/>
            </p:nvSpPr>
            <p:spPr bwMode="auto">
              <a:xfrm>
                <a:off x="4319" y="2012"/>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48" name="Rectangle 440"/>
              <p:cNvSpPr>
                <a:spLocks noChangeArrowheads="1"/>
              </p:cNvSpPr>
              <p:nvPr/>
            </p:nvSpPr>
            <p:spPr bwMode="auto">
              <a:xfrm>
                <a:off x="4319" y="2012"/>
                <a:ext cx="5"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9" name="Line 441"/>
              <p:cNvSpPr>
                <a:spLocks noChangeShapeType="1"/>
              </p:cNvSpPr>
              <p:nvPr/>
            </p:nvSpPr>
            <p:spPr bwMode="auto">
              <a:xfrm>
                <a:off x="4454" y="2012"/>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50" name="Rectangle 442"/>
              <p:cNvSpPr>
                <a:spLocks noChangeArrowheads="1"/>
              </p:cNvSpPr>
              <p:nvPr/>
            </p:nvSpPr>
            <p:spPr bwMode="auto">
              <a:xfrm>
                <a:off x="4454" y="2012"/>
                <a:ext cx="4"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1" name="Line 443"/>
              <p:cNvSpPr>
                <a:spLocks noChangeShapeType="1"/>
              </p:cNvSpPr>
              <p:nvPr/>
            </p:nvSpPr>
            <p:spPr bwMode="auto">
              <a:xfrm>
                <a:off x="4588" y="2012"/>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52" name="Rectangle 444"/>
              <p:cNvSpPr>
                <a:spLocks noChangeArrowheads="1"/>
              </p:cNvSpPr>
              <p:nvPr/>
            </p:nvSpPr>
            <p:spPr bwMode="auto">
              <a:xfrm>
                <a:off x="4588" y="2012"/>
                <a:ext cx="5"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3" name="Line 445"/>
              <p:cNvSpPr>
                <a:spLocks noChangeShapeType="1"/>
              </p:cNvSpPr>
              <p:nvPr/>
            </p:nvSpPr>
            <p:spPr bwMode="auto">
              <a:xfrm>
                <a:off x="4723" y="2012"/>
                <a:ext cx="0" cy="2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54" name="Rectangle 446"/>
              <p:cNvSpPr>
                <a:spLocks noChangeArrowheads="1"/>
              </p:cNvSpPr>
              <p:nvPr/>
            </p:nvSpPr>
            <p:spPr bwMode="auto">
              <a:xfrm>
                <a:off x="4723" y="2012"/>
                <a:ext cx="4" cy="27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5" name="Line 447"/>
              <p:cNvSpPr>
                <a:spLocks noChangeShapeType="1"/>
              </p:cNvSpPr>
              <p:nvPr/>
            </p:nvSpPr>
            <p:spPr bwMode="auto">
              <a:xfrm>
                <a:off x="4857" y="2012"/>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56" name="Rectangle 448"/>
              <p:cNvSpPr>
                <a:spLocks noChangeArrowheads="1"/>
              </p:cNvSpPr>
              <p:nvPr/>
            </p:nvSpPr>
            <p:spPr bwMode="auto">
              <a:xfrm>
                <a:off x="4857" y="2012"/>
                <a:ext cx="5"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7" name="Line 449"/>
              <p:cNvSpPr>
                <a:spLocks noChangeShapeType="1"/>
              </p:cNvSpPr>
              <p:nvPr/>
            </p:nvSpPr>
            <p:spPr bwMode="auto">
              <a:xfrm>
                <a:off x="4991" y="2012"/>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58" name="Rectangle 450"/>
              <p:cNvSpPr>
                <a:spLocks noChangeArrowheads="1"/>
              </p:cNvSpPr>
              <p:nvPr/>
            </p:nvSpPr>
            <p:spPr bwMode="auto">
              <a:xfrm>
                <a:off x="4991" y="2012"/>
                <a:ext cx="5"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9" name="Line 451"/>
              <p:cNvSpPr>
                <a:spLocks noChangeShapeType="1"/>
              </p:cNvSpPr>
              <p:nvPr/>
            </p:nvSpPr>
            <p:spPr bwMode="auto">
              <a:xfrm>
                <a:off x="5126" y="2012"/>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60" name="Rectangle 452"/>
              <p:cNvSpPr>
                <a:spLocks noChangeArrowheads="1"/>
              </p:cNvSpPr>
              <p:nvPr/>
            </p:nvSpPr>
            <p:spPr bwMode="auto">
              <a:xfrm>
                <a:off x="5126" y="2012"/>
                <a:ext cx="4"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1" name="Line 453"/>
              <p:cNvSpPr>
                <a:spLocks noChangeShapeType="1"/>
              </p:cNvSpPr>
              <p:nvPr/>
            </p:nvSpPr>
            <p:spPr bwMode="auto">
              <a:xfrm>
                <a:off x="5260" y="2012"/>
                <a:ext cx="0" cy="2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62" name="Rectangle 454"/>
              <p:cNvSpPr>
                <a:spLocks noChangeArrowheads="1"/>
              </p:cNvSpPr>
              <p:nvPr/>
            </p:nvSpPr>
            <p:spPr bwMode="auto">
              <a:xfrm>
                <a:off x="5260" y="2012"/>
                <a:ext cx="5" cy="27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3" name="Line 455"/>
              <p:cNvSpPr>
                <a:spLocks noChangeShapeType="1"/>
              </p:cNvSpPr>
              <p:nvPr/>
            </p:nvSpPr>
            <p:spPr bwMode="auto">
              <a:xfrm>
                <a:off x="5395" y="2012"/>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64" name="Rectangle 456"/>
              <p:cNvSpPr>
                <a:spLocks noChangeArrowheads="1"/>
              </p:cNvSpPr>
              <p:nvPr/>
            </p:nvSpPr>
            <p:spPr bwMode="auto">
              <a:xfrm>
                <a:off x="5395" y="2012"/>
                <a:ext cx="4"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5" name="Line 457"/>
              <p:cNvSpPr>
                <a:spLocks noChangeShapeType="1"/>
              </p:cNvSpPr>
              <p:nvPr/>
            </p:nvSpPr>
            <p:spPr bwMode="auto">
              <a:xfrm>
                <a:off x="5529" y="2012"/>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66" name="Rectangle 458"/>
              <p:cNvSpPr>
                <a:spLocks noChangeArrowheads="1"/>
              </p:cNvSpPr>
              <p:nvPr/>
            </p:nvSpPr>
            <p:spPr bwMode="auto">
              <a:xfrm>
                <a:off x="5529" y="2012"/>
                <a:ext cx="4"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7" name="Line 459"/>
              <p:cNvSpPr>
                <a:spLocks noChangeShapeType="1"/>
              </p:cNvSpPr>
              <p:nvPr/>
            </p:nvSpPr>
            <p:spPr bwMode="auto">
              <a:xfrm>
                <a:off x="5663" y="2012"/>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68" name="Rectangle 460"/>
              <p:cNvSpPr>
                <a:spLocks noChangeArrowheads="1"/>
              </p:cNvSpPr>
              <p:nvPr/>
            </p:nvSpPr>
            <p:spPr bwMode="auto">
              <a:xfrm>
                <a:off x="5663" y="2012"/>
                <a:ext cx="5"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9" name="Line 461"/>
              <p:cNvSpPr>
                <a:spLocks noChangeShapeType="1"/>
              </p:cNvSpPr>
              <p:nvPr/>
            </p:nvSpPr>
            <p:spPr bwMode="auto">
              <a:xfrm>
                <a:off x="5798" y="2012"/>
                <a:ext cx="0" cy="2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70" name="Rectangle 462"/>
              <p:cNvSpPr>
                <a:spLocks noChangeArrowheads="1"/>
              </p:cNvSpPr>
              <p:nvPr/>
            </p:nvSpPr>
            <p:spPr bwMode="auto">
              <a:xfrm>
                <a:off x="5798" y="2012"/>
                <a:ext cx="4" cy="27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71" name="Line 463"/>
              <p:cNvSpPr>
                <a:spLocks noChangeShapeType="1"/>
              </p:cNvSpPr>
              <p:nvPr/>
            </p:nvSpPr>
            <p:spPr bwMode="auto">
              <a:xfrm>
                <a:off x="5932" y="2012"/>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72" name="Rectangle 464"/>
              <p:cNvSpPr>
                <a:spLocks noChangeArrowheads="1"/>
              </p:cNvSpPr>
              <p:nvPr/>
            </p:nvSpPr>
            <p:spPr bwMode="auto">
              <a:xfrm>
                <a:off x="5932" y="2012"/>
                <a:ext cx="5"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73" name="Line 465"/>
              <p:cNvSpPr>
                <a:spLocks noChangeShapeType="1"/>
              </p:cNvSpPr>
              <p:nvPr/>
            </p:nvSpPr>
            <p:spPr bwMode="auto">
              <a:xfrm>
                <a:off x="6067" y="2012"/>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74" name="Rectangle 466"/>
              <p:cNvSpPr>
                <a:spLocks noChangeArrowheads="1"/>
              </p:cNvSpPr>
              <p:nvPr/>
            </p:nvSpPr>
            <p:spPr bwMode="auto">
              <a:xfrm>
                <a:off x="6067" y="2012"/>
                <a:ext cx="4"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75" name="Line 467"/>
              <p:cNvSpPr>
                <a:spLocks noChangeShapeType="1"/>
              </p:cNvSpPr>
              <p:nvPr/>
            </p:nvSpPr>
            <p:spPr bwMode="auto">
              <a:xfrm>
                <a:off x="6201" y="2012"/>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76" name="Rectangle 468"/>
              <p:cNvSpPr>
                <a:spLocks noChangeArrowheads="1"/>
              </p:cNvSpPr>
              <p:nvPr/>
            </p:nvSpPr>
            <p:spPr bwMode="auto">
              <a:xfrm>
                <a:off x="6201" y="2012"/>
                <a:ext cx="4"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77" name="Line 469"/>
              <p:cNvSpPr>
                <a:spLocks noChangeShapeType="1"/>
              </p:cNvSpPr>
              <p:nvPr/>
            </p:nvSpPr>
            <p:spPr bwMode="auto">
              <a:xfrm>
                <a:off x="6335" y="2012"/>
                <a:ext cx="0" cy="2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78" name="Rectangle 470"/>
              <p:cNvSpPr>
                <a:spLocks noChangeArrowheads="1"/>
              </p:cNvSpPr>
              <p:nvPr/>
            </p:nvSpPr>
            <p:spPr bwMode="auto">
              <a:xfrm>
                <a:off x="6335" y="2012"/>
                <a:ext cx="5" cy="27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79" name="Line 471"/>
              <p:cNvSpPr>
                <a:spLocks noChangeShapeType="1"/>
              </p:cNvSpPr>
              <p:nvPr/>
            </p:nvSpPr>
            <p:spPr bwMode="auto">
              <a:xfrm>
                <a:off x="6470" y="2012"/>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80" name="Rectangle 472"/>
              <p:cNvSpPr>
                <a:spLocks noChangeArrowheads="1"/>
              </p:cNvSpPr>
              <p:nvPr/>
            </p:nvSpPr>
            <p:spPr bwMode="auto">
              <a:xfrm>
                <a:off x="6470" y="2012"/>
                <a:ext cx="4"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81" name="Line 473"/>
              <p:cNvSpPr>
                <a:spLocks noChangeShapeType="1"/>
              </p:cNvSpPr>
              <p:nvPr/>
            </p:nvSpPr>
            <p:spPr bwMode="auto">
              <a:xfrm>
                <a:off x="6604" y="2012"/>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82" name="Rectangle 474"/>
              <p:cNvSpPr>
                <a:spLocks noChangeArrowheads="1"/>
              </p:cNvSpPr>
              <p:nvPr/>
            </p:nvSpPr>
            <p:spPr bwMode="auto">
              <a:xfrm>
                <a:off x="6604" y="2012"/>
                <a:ext cx="5"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83" name="Line 475"/>
              <p:cNvSpPr>
                <a:spLocks noChangeShapeType="1"/>
              </p:cNvSpPr>
              <p:nvPr/>
            </p:nvSpPr>
            <p:spPr bwMode="auto">
              <a:xfrm>
                <a:off x="6739" y="2012"/>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84" name="Rectangle 476"/>
              <p:cNvSpPr>
                <a:spLocks noChangeArrowheads="1"/>
              </p:cNvSpPr>
              <p:nvPr/>
            </p:nvSpPr>
            <p:spPr bwMode="auto">
              <a:xfrm>
                <a:off x="6739" y="2012"/>
                <a:ext cx="4"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85" name="Line 477"/>
              <p:cNvSpPr>
                <a:spLocks noChangeShapeType="1"/>
              </p:cNvSpPr>
              <p:nvPr/>
            </p:nvSpPr>
            <p:spPr bwMode="auto">
              <a:xfrm>
                <a:off x="6873" y="2012"/>
                <a:ext cx="0" cy="27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86" name="Rectangle 478"/>
              <p:cNvSpPr>
                <a:spLocks noChangeArrowheads="1"/>
              </p:cNvSpPr>
              <p:nvPr/>
            </p:nvSpPr>
            <p:spPr bwMode="auto">
              <a:xfrm>
                <a:off x="6873" y="2012"/>
                <a:ext cx="4" cy="27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87" name="Line 479"/>
              <p:cNvSpPr>
                <a:spLocks noChangeShapeType="1"/>
              </p:cNvSpPr>
              <p:nvPr/>
            </p:nvSpPr>
            <p:spPr bwMode="auto">
              <a:xfrm>
                <a:off x="7007" y="2012"/>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88" name="Rectangle 480"/>
              <p:cNvSpPr>
                <a:spLocks noChangeArrowheads="1"/>
              </p:cNvSpPr>
              <p:nvPr/>
            </p:nvSpPr>
            <p:spPr bwMode="auto">
              <a:xfrm>
                <a:off x="7007" y="2012"/>
                <a:ext cx="5"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89" name="Line 481"/>
              <p:cNvSpPr>
                <a:spLocks noChangeShapeType="1"/>
              </p:cNvSpPr>
              <p:nvPr/>
            </p:nvSpPr>
            <p:spPr bwMode="auto">
              <a:xfrm>
                <a:off x="7142" y="2012"/>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0" name="Rectangle 482"/>
              <p:cNvSpPr>
                <a:spLocks noChangeArrowheads="1"/>
              </p:cNvSpPr>
              <p:nvPr/>
            </p:nvSpPr>
            <p:spPr bwMode="auto">
              <a:xfrm>
                <a:off x="7142" y="2012"/>
                <a:ext cx="4"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1" name="Line 483"/>
              <p:cNvSpPr>
                <a:spLocks noChangeShapeType="1"/>
              </p:cNvSpPr>
              <p:nvPr/>
            </p:nvSpPr>
            <p:spPr bwMode="auto">
              <a:xfrm>
                <a:off x="7276" y="2012"/>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2" name="Rectangle 484"/>
              <p:cNvSpPr>
                <a:spLocks noChangeArrowheads="1"/>
              </p:cNvSpPr>
              <p:nvPr/>
            </p:nvSpPr>
            <p:spPr bwMode="auto">
              <a:xfrm>
                <a:off x="7276" y="2012"/>
                <a:ext cx="5"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3" name="Line 485"/>
              <p:cNvSpPr>
                <a:spLocks noChangeShapeType="1"/>
              </p:cNvSpPr>
              <p:nvPr/>
            </p:nvSpPr>
            <p:spPr bwMode="auto">
              <a:xfrm>
                <a:off x="108" y="2277"/>
                <a:ext cx="730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4" name="Rectangle 486"/>
              <p:cNvSpPr>
                <a:spLocks noChangeArrowheads="1"/>
              </p:cNvSpPr>
              <p:nvPr/>
            </p:nvSpPr>
            <p:spPr bwMode="auto">
              <a:xfrm>
                <a:off x="108" y="2277"/>
                <a:ext cx="7307"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5" name="Line 487"/>
              <p:cNvSpPr>
                <a:spLocks noChangeShapeType="1"/>
              </p:cNvSpPr>
              <p:nvPr/>
            </p:nvSpPr>
            <p:spPr bwMode="auto">
              <a:xfrm>
                <a:off x="216" y="2012"/>
                <a:ext cx="0" cy="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6" name="Rectangle 488"/>
              <p:cNvSpPr>
                <a:spLocks noChangeArrowheads="1"/>
              </p:cNvSpPr>
              <p:nvPr/>
            </p:nvSpPr>
            <p:spPr bwMode="auto">
              <a:xfrm>
                <a:off x="216" y="2012"/>
                <a:ext cx="4" cy="26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7" name="Line 489"/>
              <p:cNvSpPr>
                <a:spLocks noChangeShapeType="1"/>
              </p:cNvSpPr>
              <p:nvPr/>
            </p:nvSpPr>
            <p:spPr bwMode="auto">
              <a:xfrm>
                <a:off x="108" y="2412"/>
                <a:ext cx="730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8" name="Rectangle 490"/>
              <p:cNvSpPr>
                <a:spLocks noChangeArrowheads="1"/>
              </p:cNvSpPr>
              <p:nvPr/>
            </p:nvSpPr>
            <p:spPr bwMode="auto">
              <a:xfrm>
                <a:off x="108" y="2412"/>
                <a:ext cx="7307"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9" name="Line 491"/>
              <p:cNvSpPr>
                <a:spLocks noChangeShapeType="1"/>
              </p:cNvSpPr>
              <p:nvPr/>
            </p:nvSpPr>
            <p:spPr bwMode="auto">
              <a:xfrm>
                <a:off x="108" y="2547"/>
                <a:ext cx="127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0" name="Rectangle 492"/>
              <p:cNvSpPr>
                <a:spLocks noChangeArrowheads="1"/>
              </p:cNvSpPr>
              <p:nvPr/>
            </p:nvSpPr>
            <p:spPr bwMode="auto">
              <a:xfrm>
                <a:off x="108" y="2547"/>
                <a:ext cx="127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1" name="Line 493"/>
              <p:cNvSpPr>
                <a:spLocks noChangeShapeType="1"/>
              </p:cNvSpPr>
              <p:nvPr/>
            </p:nvSpPr>
            <p:spPr bwMode="auto">
              <a:xfrm>
                <a:off x="1385" y="2547"/>
                <a:ext cx="6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2" name="Rectangle 494"/>
              <p:cNvSpPr>
                <a:spLocks noChangeArrowheads="1"/>
              </p:cNvSpPr>
              <p:nvPr/>
            </p:nvSpPr>
            <p:spPr bwMode="auto">
              <a:xfrm>
                <a:off x="1385" y="2547"/>
                <a:ext cx="650"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3" name="Line 495"/>
              <p:cNvSpPr>
                <a:spLocks noChangeShapeType="1"/>
              </p:cNvSpPr>
              <p:nvPr/>
            </p:nvSpPr>
            <p:spPr bwMode="auto">
              <a:xfrm>
                <a:off x="2039" y="2547"/>
                <a:ext cx="53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4" name="Rectangle 496"/>
              <p:cNvSpPr>
                <a:spLocks noChangeArrowheads="1"/>
              </p:cNvSpPr>
              <p:nvPr/>
            </p:nvSpPr>
            <p:spPr bwMode="auto">
              <a:xfrm>
                <a:off x="2039" y="2547"/>
                <a:ext cx="53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5" name="Line 497"/>
              <p:cNvSpPr>
                <a:spLocks noChangeShapeType="1"/>
              </p:cNvSpPr>
              <p:nvPr/>
            </p:nvSpPr>
            <p:spPr bwMode="auto">
              <a:xfrm>
                <a:off x="2577" y="2547"/>
                <a:ext cx="53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6" name="Rectangle 498"/>
              <p:cNvSpPr>
                <a:spLocks noChangeArrowheads="1"/>
              </p:cNvSpPr>
              <p:nvPr/>
            </p:nvSpPr>
            <p:spPr bwMode="auto">
              <a:xfrm>
                <a:off x="2577" y="2547"/>
                <a:ext cx="53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7" name="Line 499"/>
              <p:cNvSpPr>
                <a:spLocks noChangeShapeType="1"/>
              </p:cNvSpPr>
              <p:nvPr/>
            </p:nvSpPr>
            <p:spPr bwMode="auto">
              <a:xfrm>
                <a:off x="3114" y="2547"/>
                <a:ext cx="53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8" name="Rectangle 500"/>
              <p:cNvSpPr>
                <a:spLocks noChangeArrowheads="1"/>
              </p:cNvSpPr>
              <p:nvPr/>
            </p:nvSpPr>
            <p:spPr bwMode="auto">
              <a:xfrm>
                <a:off x="3114" y="2547"/>
                <a:ext cx="53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9" name="Line 501"/>
              <p:cNvSpPr>
                <a:spLocks noChangeShapeType="1"/>
              </p:cNvSpPr>
              <p:nvPr/>
            </p:nvSpPr>
            <p:spPr bwMode="auto">
              <a:xfrm>
                <a:off x="3652" y="2547"/>
                <a:ext cx="53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0" name="Rectangle 502"/>
              <p:cNvSpPr>
                <a:spLocks noChangeArrowheads="1"/>
              </p:cNvSpPr>
              <p:nvPr/>
            </p:nvSpPr>
            <p:spPr bwMode="auto">
              <a:xfrm>
                <a:off x="3652" y="2547"/>
                <a:ext cx="53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1" name="Line 503"/>
              <p:cNvSpPr>
                <a:spLocks noChangeShapeType="1"/>
              </p:cNvSpPr>
              <p:nvPr/>
            </p:nvSpPr>
            <p:spPr bwMode="auto">
              <a:xfrm>
                <a:off x="4190" y="2547"/>
                <a:ext cx="53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2" name="Rectangle 504"/>
              <p:cNvSpPr>
                <a:spLocks noChangeArrowheads="1"/>
              </p:cNvSpPr>
              <p:nvPr/>
            </p:nvSpPr>
            <p:spPr bwMode="auto">
              <a:xfrm>
                <a:off x="4190" y="2547"/>
                <a:ext cx="53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3" name="Line 505"/>
              <p:cNvSpPr>
                <a:spLocks noChangeShapeType="1"/>
              </p:cNvSpPr>
              <p:nvPr/>
            </p:nvSpPr>
            <p:spPr bwMode="auto">
              <a:xfrm>
                <a:off x="4727" y="2547"/>
                <a:ext cx="53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4" name="Rectangle 506"/>
              <p:cNvSpPr>
                <a:spLocks noChangeArrowheads="1"/>
              </p:cNvSpPr>
              <p:nvPr/>
            </p:nvSpPr>
            <p:spPr bwMode="auto">
              <a:xfrm>
                <a:off x="4727" y="2547"/>
                <a:ext cx="53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5" name="Line 507"/>
              <p:cNvSpPr>
                <a:spLocks noChangeShapeType="1"/>
              </p:cNvSpPr>
              <p:nvPr/>
            </p:nvSpPr>
            <p:spPr bwMode="auto">
              <a:xfrm>
                <a:off x="5265" y="2547"/>
                <a:ext cx="53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6" name="Rectangle 508"/>
              <p:cNvSpPr>
                <a:spLocks noChangeArrowheads="1"/>
              </p:cNvSpPr>
              <p:nvPr/>
            </p:nvSpPr>
            <p:spPr bwMode="auto">
              <a:xfrm>
                <a:off x="5265" y="2547"/>
                <a:ext cx="53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7" name="Line 509"/>
              <p:cNvSpPr>
                <a:spLocks noChangeShapeType="1"/>
              </p:cNvSpPr>
              <p:nvPr/>
            </p:nvSpPr>
            <p:spPr bwMode="auto">
              <a:xfrm>
                <a:off x="5802" y="2547"/>
                <a:ext cx="53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8" name="Rectangle 510"/>
              <p:cNvSpPr>
                <a:spLocks noChangeArrowheads="1"/>
              </p:cNvSpPr>
              <p:nvPr/>
            </p:nvSpPr>
            <p:spPr bwMode="auto">
              <a:xfrm>
                <a:off x="5802" y="2547"/>
                <a:ext cx="53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9" name="Line 511"/>
              <p:cNvSpPr>
                <a:spLocks noChangeShapeType="1"/>
              </p:cNvSpPr>
              <p:nvPr/>
            </p:nvSpPr>
            <p:spPr bwMode="auto">
              <a:xfrm>
                <a:off x="6340" y="2547"/>
                <a:ext cx="533"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20" name="Rectangle 512"/>
              <p:cNvSpPr>
                <a:spLocks noChangeArrowheads="1"/>
              </p:cNvSpPr>
              <p:nvPr/>
            </p:nvSpPr>
            <p:spPr bwMode="auto">
              <a:xfrm>
                <a:off x="6340" y="2547"/>
                <a:ext cx="53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1" name="Line 513"/>
              <p:cNvSpPr>
                <a:spLocks noChangeShapeType="1"/>
              </p:cNvSpPr>
              <p:nvPr/>
            </p:nvSpPr>
            <p:spPr bwMode="auto">
              <a:xfrm>
                <a:off x="6877" y="2547"/>
                <a:ext cx="53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22" name="Rectangle 514"/>
              <p:cNvSpPr>
                <a:spLocks noChangeArrowheads="1"/>
              </p:cNvSpPr>
              <p:nvPr/>
            </p:nvSpPr>
            <p:spPr bwMode="auto">
              <a:xfrm>
                <a:off x="6877" y="2547"/>
                <a:ext cx="53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3" name="Line 515"/>
              <p:cNvSpPr>
                <a:spLocks noChangeShapeType="1"/>
              </p:cNvSpPr>
              <p:nvPr/>
            </p:nvSpPr>
            <p:spPr bwMode="auto">
              <a:xfrm>
                <a:off x="104" y="1065"/>
                <a:ext cx="0" cy="162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24" name="Rectangle 516"/>
              <p:cNvSpPr>
                <a:spLocks noChangeArrowheads="1"/>
              </p:cNvSpPr>
              <p:nvPr/>
            </p:nvSpPr>
            <p:spPr bwMode="auto">
              <a:xfrm>
                <a:off x="104" y="1065"/>
                <a:ext cx="4" cy="162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5" name="Line 517"/>
              <p:cNvSpPr>
                <a:spLocks noChangeShapeType="1"/>
              </p:cNvSpPr>
              <p:nvPr/>
            </p:nvSpPr>
            <p:spPr bwMode="auto">
              <a:xfrm>
                <a:off x="216" y="2417"/>
                <a:ext cx="0" cy="2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26" name="Rectangle 518"/>
              <p:cNvSpPr>
                <a:spLocks noChangeArrowheads="1"/>
              </p:cNvSpPr>
              <p:nvPr/>
            </p:nvSpPr>
            <p:spPr bwMode="auto">
              <a:xfrm>
                <a:off x="216" y="2417"/>
                <a:ext cx="4" cy="2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7" name="Line 519"/>
              <p:cNvSpPr>
                <a:spLocks noChangeShapeType="1"/>
              </p:cNvSpPr>
              <p:nvPr/>
            </p:nvSpPr>
            <p:spPr bwMode="auto">
              <a:xfrm>
                <a:off x="1381" y="1069"/>
                <a:ext cx="0" cy="161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28" name="Rectangle 520"/>
              <p:cNvSpPr>
                <a:spLocks noChangeArrowheads="1"/>
              </p:cNvSpPr>
              <p:nvPr/>
            </p:nvSpPr>
            <p:spPr bwMode="auto">
              <a:xfrm>
                <a:off x="1381" y="1069"/>
                <a:ext cx="4" cy="161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9" name="Line 521"/>
              <p:cNvSpPr>
                <a:spLocks noChangeShapeType="1"/>
              </p:cNvSpPr>
              <p:nvPr/>
            </p:nvSpPr>
            <p:spPr bwMode="auto">
              <a:xfrm>
                <a:off x="2035" y="1069"/>
                <a:ext cx="0" cy="161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30" name="Rectangle 522"/>
              <p:cNvSpPr>
                <a:spLocks noChangeArrowheads="1"/>
              </p:cNvSpPr>
              <p:nvPr/>
            </p:nvSpPr>
            <p:spPr bwMode="auto">
              <a:xfrm>
                <a:off x="2035" y="1069"/>
                <a:ext cx="4" cy="161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31" name="Line 523"/>
              <p:cNvSpPr>
                <a:spLocks noChangeShapeType="1"/>
              </p:cNvSpPr>
              <p:nvPr/>
            </p:nvSpPr>
            <p:spPr bwMode="auto">
              <a:xfrm>
                <a:off x="2572" y="1069"/>
                <a:ext cx="0" cy="161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32" name="Rectangle 524"/>
              <p:cNvSpPr>
                <a:spLocks noChangeArrowheads="1"/>
              </p:cNvSpPr>
              <p:nvPr/>
            </p:nvSpPr>
            <p:spPr bwMode="auto">
              <a:xfrm>
                <a:off x="2572" y="1069"/>
                <a:ext cx="5" cy="161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33" name="Line 525"/>
              <p:cNvSpPr>
                <a:spLocks noChangeShapeType="1"/>
              </p:cNvSpPr>
              <p:nvPr/>
            </p:nvSpPr>
            <p:spPr bwMode="auto">
              <a:xfrm>
                <a:off x="2707" y="2417"/>
                <a:ext cx="0" cy="2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34" name="Rectangle 526"/>
              <p:cNvSpPr>
                <a:spLocks noChangeArrowheads="1"/>
              </p:cNvSpPr>
              <p:nvPr/>
            </p:nvSpPr>
            <p:spPr bwMode="auto">
              <a:xfrm>
                <a:off x="2707" y="2417"/>
                <a:ext cx="4" cy="2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35" name="Line 527"/>
              <p:cNvSpPr>
                <a:spLocks noChangeShapeType="1"/>
              </p:cNvSpPr>
              <p:nvPr/>
            </p:nvSpPr>
            <p:spPr bwMode="auto">
              <a:xfrm>
                <a:off x="2841" y="2417"/>
                <a:ext cx="0" cy="2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36" name="Rectangle 528"/>
              <p:cNvSpPr>
                <a:spLocks noChangeArrowheads="1"/>
              </p:cNvSpPr>
              <p:nvPr/>
            </p:nvSpPr>
            <p:spPr bwMode="auto">
              <a:xfrm>
                <a:off x="2841" y="2417"/>
                <a:ext cx="5" cy="2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37" name="Line 529"/>
              <p:cNvSpPr>
                <a:spLocks noChangeShapeType="1"/>
              </p:cNvSpPr>
              <p:nvPr/>
            </p:nvSpPr>
            <p:spPr bwMode="auto">
              <a:xfrm>
                <a:off x="2976" y="2417"/>
                <a:ext cx="0" cy="2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38" name="Rectangle 530"/>
              <p:cNvSpPr>
                <a:spLocks noChangeArrowheads="1"/>
              </p:cNvSpPr>
              <p:nvPr/>
            </p:nvSpPr>
            <p:spPr bwMode="auto">
              <a:xfrm>
                <a:off x="2976" y="2417"/>
                <a:ext cx="4" cy="2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39" name="Line 531"/>
              <p:cNvSpPr>
                <a:spLocks noChangeShapeType="1"/>
              </p:cNvSpPr>
              <p:nvPr/>
            </p:nvSpPr>
            <p:spPr bwMode="auto">
              <a:xfrm>
                <a:off x="3110" y="2417"/>
                <a:ext cx="0" cy="26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40" name="Rectangle 532"/>
              <p:cNvSpPr>
                <a:spLocks noChangeArrowheads="1"/>
              </p:cNvSpPr>
              <p:nvPr/>
            </p:nvSpPr>
            <p:spPr bwMode="auto">
              <a:xfrm>
                <a:off x="3110" y="2417"/>
                <a:ext cx="4" cy="26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41" name="Line 533"/>
              <p:cNvSpPr>
                <a:spLocks noChangeShapeType="1"/>
              </p:cNvSpPr>
              <p:nvPr/>
            </p:nvSpPr>
            <p:spPr bwMode="auto">
              <a:xfrm>
                <a:off x="3244" y="2417"/>
                <a:ext cx="0" cy="2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42" name="Rectangle 534"/>
              <p:cNvSpPr>
                <a:spLocks noChangeArrowheads="1"/>
              </p:cNvSpPr>
              <p:nvPr/>
            </p:nvSpPr>
            <p:spPr bwMode="auto">
              <a:xfrm>
                <a:off x="3244" y="2417"/>
                <a:ext cx="5" cy="2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43" name="Line 535"/>
              <p:cNvSpPr>
                <a:spLocks noChangeShapeType="1"/>
              </p:cNvSpPr>
              <p:nvPr/>
            </p:nvSpPr>
            <p:spPr bwMode="auto">
              <a:xfrm>
                <a:off x="3379" y="2417"/>
                <a:ext cx="0" cy="2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44" name="Rectangle 536"/>
              <p:cNvSpPr>
                <a:spLocks noChangeArrowheads="1"/>
              </p:cNvSpPr>
              <p:nvPr/>
            </p:nvSpPr>
            <p:spPr bwMode="auto">
              <a:xfrm>
                <a:off x="3379" y="2417"/>
                <a:ext cx="4" cy="2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45" name="Line 537"/>
              <p:cNvSpPr>
                <a:spLocks noChangeShapeType="1"/>
              </p:cNvSpPr>
              <p:nvPr/>
            </p:nvSpPr>
            <p:spPr bwMode="auto">
              <a:xfrm>
                <a:off x="3513" y="2417"/>
                <a:ext cx="0" cy="2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46" name="Rectangle 538"/>
              <p:cNvSpPr>
                <a:spLocks noChangeArrowheads="1"/>
              </p:cNvSpPr>
              <p:nvPr/>
            </p:nvSpPr>
            <p:spPr bwMode="auto">
              <a:xfrm>
                <a:off x="3513" y="2417"/>
                <a:ext cx="5" cy="2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47" name="Line 539"/>
              <p:cNvSpPr>
                <a:spLocks noChangeShapeType="1"/>
              </p:cNvSpPr>
              <p:nvPr/>
            </p:nvSpPr>
            <p:spPr bwMode="auto">
              <a:xfrm>
                <a:off x="3648" y="2417"/>
                <a:ext cx="0" cy="26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48" name="Rectangle 540"/>
              <p:cNvSpPr>
                <a:spLocks noChangeArrowheads="1"/>
              </p:cNvSpPr>
              <p:nvPr/>
            </p:nvSpPr>
            <p:spPr bwMode="auto">
              <a:xfrm>
                <a:off x="3648" y="2417"/>
                <a:ext cx="4" cy="26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49" name="Line 541"/>
              <p:cNvSpPr>
                <a:spLocks noChangeShapeType="1"/>
              </p:cNvSpPr>
              <p:nvPr/>
            </p:nvSpPr>
            <p:spPr bwMode="auto">
              <a:xfrm>
                <a:off x="3782" y="2417"/>
                <a:ext cx="0" cy="2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50" name="Rectangle 542"/>
              <p:cNvSpPr>
                <a:spLocks noChangeArrowheads="1"/>
              </p:cNvSpPr>
              <p:nvPr/>
            </p:nvSpPr>
            <p:spPr bwMode="auto">
              <a:xfrm>
                <a:off x="3782" y="2417"/>
                <a:ext cx="4" cy="2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51" name="Line 543"/>
              <p:cNvSpPr>
                <a:spLocks noChangeShapeType="1"/>
              </p:cNvSpPr>
              <p:nvPr/>
            </p:nvSpPr>
            <p:spPr bwMode="auto">
              <a:xfrm>
                <a:off x="3916" y="2417"/>
                <a:ext cx="0" cy="2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52" name="Rectangle 544"/>
              <p:cNvSpPr>
                <a:spLocks noChangeArrowheads="1"/>
              </p:cNvSpPr>
              <p:nvPr/>
            </p:nvSpPr>
            <p:spPr bwMode="auto">
              <a:xfrm>
                <a:off x="3916" y="2417"/>
                <a:ext cx="5" cy="2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53" name="Line 545"/>
              <p:cNvSpPr>
                <a:spLocks noChangeShapeType="1"/>
              </p:cNvSpPr>
              <p:nvPr/>
            </p:nvSpPr>
            <p:spPr bwMode="auto">
              <a:xfrm>
                <a:off x="4051" y="2417"/>
                <a:ext cx="0" cy="2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54" name="Rectangle 546"/>
              <p:cNvSpPr>
                <a:spLocks noChangeArrowheads="1"/>
              </p:cNvSpPr>
              <p:nvPr/>
            </p:nvSpPr>
            <p:spPr bwMode="auto">
              <a:xfrm>
                <a:off x="4051" y="2417"/>
                <a:ext cx="4" cy="2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55" name="Line 547"/>
              <p:cNvSpPr>
                <a:spLocks noChangeShapeType="1"/>
              </p:cNvSpPr>
              <p:nvPr/>
            </p:nvSpPr>
            <p:spPr bwMode="auto">
              <a:xfrm>
                <a:off x="4185" y="2417"/>
                <a:ext cx="0" cy="26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56" name="Rectangle 548"/>
              <p:cNvSpPr>
                <a:spLocks noChangeArrowheads="1"/>
              </p:cNvSpPr>
              <p:nvPr/>
            </p:nvSpPr>
            <p:spPr bwMode="auto">
              <a:xfrm>
                <a:off x="4185" y="2417"/>
                <a:ext cx="5" cy="26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57" name="Line 549"/>
              <p:cNvSpPr>
                <a:spLocks noChangeShapeType="1"/>
              </p:cNvSpPr>
              <p:nvPr/>
            </p:nvSpPr>
            <p:spPr bwMode="auto">
              <a:xfrm>
                <a:off x="4319" y="2417"/>
                <a:ext cx="0" cy="2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58" name="Rectangle 550"/>
              <p:cNvSpPr>
                <a:spLocks noChangeArrowheads="1"/>
              </p:cNvSpPr>
              <p:nvPr/>
            </p:nvSpPr>
            <p:spPr bwMode="auto">
              <a:xfrm>
                <a:off x="4319" y="2417"/>
                <a:ext cx="5" cy="2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59" name="Line 551"/>
              <p:cNvSpPr>
                <a:spLocks noChangeShapeType="1"/>
              </p:cNvSpPr>
              <p:nvPr/>
            </p:nvSpPr>
            <p:spPr bwMode="auto">
              <a:xfrm>
                <a:off x="4454" y="2417"/>
                <a:ext cx="0" cy="2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60" name="Rectangle 552"/>
              <p:cNvSpPr>
                <a:spLocks noChangeArrowheads="1"/>
              </p:cNvSpPr>
              <p:nvPr/>
            </p:nvSpPr>
            <p:spPr bwMode="auto">
              <a:xfrm>
                <a:off x="4454" y="2417"/>
                <a:ext cx="4" cy="2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61" name="Line 553"/>
              <p:cNvSpPr>
                <a:spLocks noChangeShapeType="1"/>
              </p:cNvSpPr>
              <p:nvPr/>
            </p:nvSpPr>
            <p:spPr bwMode="auto">
              <a:xfrm>
                <a:off x="4588" y="2417"/>
                <a:ext cx="0" cy="2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62" name="Rectangle 554"/>
              <p:cNvSpPr>
                <a:spLocks noChangeArrowheads="1"/>
              </p:cNvSpPr>
              <p:nvPr/>
            </p:nvSpPr>
            <p:spPr bwMode="auto">
              <a:xfrm>
                <a:off x="4588" y="2417"/>
                <a:ext cx="5" cy="2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63" name="Line 555"/>
              <p:cNvSpPr>
                <a:spLocks noChangeShapeType="1"/>
              </p:cNvSpPr>
              <p:nvPr/>
            </p:nvSpPr>
            <p:spPr bwMode="auto">
              <a:xfrm>
                <a:off x="4723" y="2417"/>
                <a:ext cx="0" cy="26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64" name="Rectangle 556"/>
              <p:cNvSpPr>
                <a:spLocks noChangeArrowheads="1"/>
              </p:cNvSpPr>
              <p:nvPr/>
            </p:nvSpPr>
            <p:spPr bwMode="auto">
              <a:xfrm>
                <a:off x="4723" y="2417"/>
                <a:ext cx="4" cy="26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65" name="Line 557"/>
              <p:cNvSpPr>
                <a:spLocks noChangeShapeType="1"/>
              </p:cNvSpPr>
              <p:nvPr/>
            </p:nvSpPr>
            <p:spPr bwMode="auto">
              <a:xfrm>
                <a:off x="4857" y="2417"/>
                <a:ext cx="0" cy="2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66" name="Rectangle 558"/>
              <p:cNvSpPr>
                <a:spLocks noChangeArrowheads="1"/>
              </p:cNvSpPr>
              <p:nvPr/>
            </p:nvSpPr>
            <p:spPr bwMode="auto">
              <a:xfrm>
                <a:off x="4857" y="2417"/>
                <a:ext cx="5" cy="2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67" name="Line 559"/>
              <p:cNvSpPr>
                <a:spLocks noChangeShapeType="1"/>
              </p:cNvSpPr>
              <p:nvPr/>
            </p:nvSpPr>
            <p:spPr bwMode="auto">
              <a:xfrm>
                <a:off x="4991" y="2417"/>
                <a:ext cx="0" cy="2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68" name="Rectangle 560"/>
              <p:cNvSpPr>
                <a:spLocks noChangeArrowheads="1"/>
              </p:cNvSpPr>
              <p:nvPr/>
            </p:nvSpPr>
            <p:spPr bwMode="auto">
              <a:xfrm>
                <a:off x="4991" y="2417"/>
                <a:ext cx="5" cy="2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69" name="Line 561"/>
              <p:cNvSpPr>
                <a:spLocks noChangeShapeType="1"/>
              </p:cNvSpPr>
              <p:nvPr/>
            </p:nvSpPr>
            <p:spPr bwMode="auto">
              <a:xfrm>
                <a:off x="5126" y="2417"/>
                <a:ext cx="0" cy="2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70" name="Rectangle 562"/>
              <p:cNvSpPr>
                <a:spLocks noChangeArrowheads="1"/>
              </p:cNvSpPr>
              <p:nvPr/>
            </p:nvSpPr>
            <p:spPr bwMode="auto">
              <a:xfrm>
                <a:off x="5126" y="2417"/>
                <a:ext cx="4" cy="2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71" name="Line 563"/>
              <p:cNvSpPr>
                <a:spLocks noChangeShapeType="1"/>
              </p:cNvSpPr>
              <p:nvPr/>
            </p:nvSpPr>
            <p:spPr bwMode="auto">
              <a:xfrm>
                <a:off x="5260" y="2417"/>
                <a:ext cx="0" cy="26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72" name="Rectangle 564"/>
              <p:cNvSpPr>
                <a:spLocks noChangeArrowheads="1"/>
              </p:cNvSpPr>
              <p:nvPr/>
            </p:nvSpPr>
            <p:spPr bwMode="auto">
              <a:xfrm>
                <a:off x="5260" y="2417"/>
                <a:ext cx="5" cy="26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73" name="Line 565"/>
              <p:cNvSpPr>
                <a:spLocks noChangeShapeType="1"/>
              </p:cNvSpPr>
              <p:nvPr/>
            </p:nvSpPr>
            <p:spPr bwMode="auto">
              <a:xfrm>
                <a:off x="5395" y="2417"/>
                <a:ext cx="0" cy="2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74" name="Rectangle 566"/>
              <p:cNvSpPr>
                <a:spLocks noChangeArrowheads="1"/>
              </p:cNvSpPr>
              <p:nvPr/>
            </p:nvSpPr>
            <p:spPr bwMode="auto">
              <a:xfrm>
                <a:off x="5395" y="2417"/>
                <a:ext cx="4" cy="2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75" name="Line 567"/>
              <p:cNvSpPr>
                <a:spLocks noChangeShapeType="1"/>
              </p:cNvSpPr>
              <p:nvPr/>
            </p:nvSpPr>
            <p:spPr bwMode="auto">
              <a:xfrm>
                <a:off x="5529" y="2417"/>
                <a:ext cx="0" cy="2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76" name="Rectangle 568"/>
              <p:cNvSpPr>
                <a:spLocks noChangeArrowheads="1"/>
              </p:cNvSpPr>
              <p:nvPr/>
            </p:nvSpPr>
            <p:spPr bwMode="auto">
              <a:xfrm>
                <a:off x="5529" y="2417"/>
                <a:ext cx="4" cy="2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77" name="Line 569"/>
              <p:cNvSpPr>
                <a:spLocks noChangeShapeType="1"/>
              </p:cNvSpPr>
              <p:nvPr/>
            </p:nvSpPr>
            <p:spPr bwMode="auto">
              <a:xfrm>
                <a:off x="5663" y="2417"/>
                <a:ext cx="0" cy="2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78" name="Rectangle 570"/>
              <p:cNvSpPr>
                <a:spLocks noChangeArrowheads="1"/>
              </p:cNvSpPr>
              <p:nvPr/>
            </p:nvSpPr>
            <p:spPr bwMode="auto">
              <a:xfrm>
                <a:off x="5663" y="2417"/>
                <a:ext cx="5" cy="2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79" name="Line 571"/>
              <p:cNvSpPr>
                <a:spLocks noChangeShapeType="1"/>
              </p:cNvSpPr>
              <p:nvPr/>
            </p:nvSpPr>
            <p:spPr bwMode="auto">
              <a:xfrm>
                <a:off x="5798" y="2417"/>
                <a:ext cx="0" cy="26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80" name="Rectangle 572"/>
              <p:cNvSpPr>
                <a:spLocks noChangeArrowheads="1"/>
              </p:cNvSpPr>
              <p:nvPr/>
            </p:nvSpPr>
            <p:spPr bwMode="auto">
              <a:xfrm>
                <a:off x="5798" y="2417"/>
                <a:ext cx="4" cy="26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1" name="Line 573"/>
              <p:cNvSpPr>
                <a:spLocks noChangeShapeType="1"/>
              </p:cNvSpPr>
              <p:nvPr/>
            </p:nvSpPr>
            <p:spPr bwMode="auto">
              <a:xfrm>
                <a:off x="5932" y="2417"/>
                <a:ext cx="0" cy="2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82" name="Rectangle 574"/>
              <p:cNvSpPr>
                <a:spLocks noChangeArrowheads="1"/>
              </p:cNvSpPr>
              <p:nvPr/>
            </p:nvSpPr>
            <p:spPr bwMode="auto">
              <a:xfrm>
                <a:off x="5932" y="2417"/>
                <a:ext cx="5" cy="2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3" name="Line 575"/>
              <p:cNvSpPr>
                <a:spLocks noChangeShapeType="1"/>
              </p:cNvSpPr>
              <p:nvPr/>
            </p:nvSpPr>
            <p:spPr bwMode="auto">
              <a:xfrm>
                <a:off x="6067" y="2417"/>
                <a:ext cx="0" cy="2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84" name="Rectangle 576"/>
              <p:cNvSpPr>
                <a:spLocks noChangeArrowheads="1"/>
              </p:cNvSpPr>
              <p:nvPr/>
            </p:nvSpPr>
            <p:spPr bwMode="auto">
              <a:xfrm>
                <a:off x="6067" y="2417"/>
                <a:ext cx="4" cy="2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5" name="Line 577"/>
              <p:cNvSpPr>
                <a:spLocks noChangeShapeType="1"/>
              </p:cNvSpPr>
              <p:nvPr/>
            </p:nvSpPr>
            <p:spPr bwMode="auto">
              <a:xfrm>
                <a:off x="6201" y="2417"/>
                <a:ext cx="0" cy="2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86" name="Rectangle 578"/>
              <p:cNvSpPr>
                <a:spLocks noChangeArrowheads="1"/>
              </p:cNvSpPr>
              <p:nvPr/>
            </p:nvSpPr>
            <p:spPr bwMode="auto">
              <a:xfrm>
                <a:off x="6201" y="2417"/>
                <a:ext cx="4" cy="2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7" name="Line 579"/>
              <p:cNvSpPr>
                <a:spLocks noChangeShapeType="1"/>
              </p:cNvSpPr>
              <p:nvPr/>
            </p:nvSpPr>
            <p:spPr bwMode="auto">
              <a:xfrm>
                <a:off x="6335" y="2417"/>
                <a:ext cx="0" cy="26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88" name="Rectangle 580"/>
              <p:cNvSpPr>
                <a:spLocks noChangeArrowheads="1"/>
              </p:cNvSpPr>
              <p:nvPr/>
            </p:nvSpPr>
            <p:spPr bwMode="auto">
              <a:xfrm>
                <a:off x="6335" y="2417"/>
                <a:ext cx="5" cy="26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9" name="Line 581"/>
              <p:cNvSpPr>
                <a:spLocks noChangeShapeType="1"/>
              </p:cNvSpPr>
              <p:nvPr/>
            </p:nvSpPr>
            <p:spPr bwMode="auto">
              <a:xfrm>
                <a:off x="6470" y="2417"/>
                <a:ext cx="0" cy="2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90" name="Rectangle 582"/>
              <p:cNvSpPr>
                <a:spLocks noChangeArrowheads="1"/>
              </p:cNvSpPr>
              <p:nvPr/>
            </p:nvSpPr>
            <p:spPr bwMode="auto">
              <a:xfrm>
                <a:off x="6470" y="2417"/>
                <a:ext cx="4" cy="2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91" name="Line 583"/>
              <p:cNvSpPr>
                <a:spLocks noChangeShapeType="1"/>
              </p:cNvSpPr>
              <p:nvPr/>
            </p:nvSpPr>
            <p:spPr bwMode="auto">
              <a:xfrm>
                <a:off x="6604" y="2417"/>
                <a:ext cx="0" cy="2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92" name="Rectangle 584"/>
              <p:cNvSpPr>
                <a:spLocks noChangeArrowheads="1"/>
              </p:cNvSpPr>
              <p:nvPr/>
            </p:nvSpPr>
            <p:spPr bwMode="auto">
              <a:xfrm>
                <a:off x="6604" y="2417"/>
                <a:ext cx="5" cy="2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93" name="Line 585"/>
              <p:cNvSpPr>
                <a:spLocks noChangeShapeType="1"/>
              </p:cNvSpPr>
              <p:nvPr/>
            </p:nvSpPr>
            <p:spPr bwMode="auto">
              <a:xfrm>
                <a:off x="6739" y="2417"/>
                <a:ext cx="0" cy="2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94" name="Rectangle 586"/>
              <p:cNvSpPr>
                <a:spLocks noChangeArrowheads="1"/>
              </p:cNvSpPr>
              <p:nvPr/>
            </p:nvSpPr>
            <p:spPr bwMode="auto">
              <a:xfrm>
                <a:off x="6739" y="2417"/>
                <a:ext cx="4" cy="2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95" name="Line 587"/>
              <p:cNvSpPr>
                <a:spLocks noChangeShapeType="1"/>
              </p:cNvSpPr>
              <p:nvPr/>
            </p:nvSpPr>
            <p:spPr bwMode="auto">
              <a:xfrm>
                <a:off x="6873" y="2417"/>
                <a:ext cx="0" cy="26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96" name="Rectangle 588"/>
              <p:cNvSpPr>
                <a:spLocks noChangeArrowheads="1"/>
              </p:cNvSpPr>
              <p:nvPr/>
            </p:nvSpPr>
            <p:spPr bwMode="auto">
              <a:xfrm>
                <a:off x="6873" y="2417"/>
                <a:ext cx="4" cy="26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97" name="Line 589"/>
              <p:cNvSpPr>
                <a:spLocks noChangeShapeType="1"/>
              </p:cNvSpPr>
              <p:nvPr/>
            </p:nvSpPr>
            <p:spPr bwMode="auto">
              <a:xfrm>
                <a:off x="7007" y="2417"/>
                <a:ext cx="0" cy="2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98" name="Rectangle 590"/>
              <p:cNvSpPr>
                <a:spLocks noChangeArrowheads="1"/>
              </p:cNvSpPr>
              <p:nvPr/>
            </p:nvSpPr>
            <p:spPr bwMode="auto">
              <a:xfrm>
                <a:off x="7007" y="2417"/>
                <a:ext cx="5" cy="2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99" name="Line 591"/>
              <p:cNvSpPr>
                <a:spLocks noChangeShapeType="1"/>
              </p:cNvSpPr>
              <p:nvPr/>
            </p:nvSpPr>
            <p:spPr bwMode="auto">
              <a:xfrm>
                <a:off x="7142" y="2417"/>
                <a:ext cx="0" cy="2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00" name="Rectangle 592"/>
              <p:cNvSpPr>
                <a:spLocks noChangeArrowheads="1"/>
              </p:cNvSpPr>
              <p:nvPr/>
            </p:nvSpPr>
            <p:spPr bwMode="auto">
              <a:xfrm>
                <a:off x="7142" y="2417"/>
                <a:ext cx="4" cy="2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01" name="Line 593"/>
              <p:cNvSpPr>
                <a:spLocks noChangeShapeType="1"/>
              </p:cNvSpPr>
              <p:nvPr/>
            </p:nvSpPr>
            <p:spPr bwMode="auto">
              <a:xfrm>
                <a:off x="7276" y="2417"/>
                <a:ext cx="0" cy="26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02" name="Rectangle 594"/>
              <p:cNvSpPr>
                <a:spLocks noChangeArrowheads="1"/>
              </p:cNvSpPr>
              <p:nvPr/>
            </p:nvSpPr>
            <p:spPr bwMode="auto">
              <a:xfrm>
                <a:off x="7276" y="2417"/>
                <a:ext cx="5" cy="26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03" name="Line 595"/>
              <p:cNvSpPr>
                <a:spLocks noChangeShapeType="1"/>
              </p:cNvSpPr>
              <p:nvPr/>
            </p:nvSpPr>
            <p:spPr bwMode="auto">
              <a:xfrm>
                <a:off x="108" y="2681"/>
                <a:ext cx="730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04" name="Rectangle 596"/>
              <p:cNvSpPr>
                <a:spLocks noChangeArrowheads="1"/>
              </p:cNvSpPr>
              <p:nvPr/>
            </p:nvSpPr>
            <p:spPr bwMode="auto">
              <a:xfrm>
                <a:off x="108" y="2681"/>
                <a:ext cx="7307"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05" name="Line 597"/>
              <p:cNvSpPr>
                <a:spLocks noChangeShapeType="1"/>
              </p:cNvSpPr>
              <p:nvPr/>
            </p:nvSpPr>
            <p:spPr bwMode="auto">
              <a:xfrm>
                <a:off x="7411" y="1069"/>
                <a:ext cx="0" cy="161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06" name="Rectangle 598"/>
              <p:cNvSpPr>
                <a:spLocks noChangeArrowheads="1"/>
              </p:cNvSpPr>
              <p:nvPr/>
            </p:nvSpPr>
            <p:spPr bwMode="auto">
              <a:xfrm>
                <a:off x="7411" y="1069"/>
                <a:ext cx="4" cy="161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07" name="Line 599"/>
              <p:cNvSpPr>
                <a:spLocks noChangeShapeType="1"/>
              </p:cNvSpPr>
              <p:nvPr/>
            </p:nvSpPr>
            <p:spPr bwMode="auto">
              <a:xfrm>
                <a:off x="104" y="268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08" name="Rectangle 600"/>
              <p:cNvSpPr>
                <a:spLocks noChangeArrowheads="1"/>
              </p:cNvSpPr>
              <p:nvPr/>
            </p:nvSpPr>
            <p:spPr bwMode="auto">
              <a:xfrm>
                <a:off x="104" y="2686"/>
                <a:ext cx="4"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09" name="Line 601"/>
              <p:cNvSpPr>
                <a:spLocks noChangeShapeType="1"/>
              </p:cNvSpPr>
              <p:nvPr/>
            </p:nvSpPr>
            <p:spPr bwMode="auto">
              <a:xfrm>
                <a:off x="216" y="268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10" name="Rectangle 602"/>
              <p:cNvSpPr>
                <a:spLocks noChangeArrowheads="1"/>
              </p:cNvSpPr>
              <p:nvPr/>
            </p:nvSpPr>
            <p:spPr bwMode="auto">
              <a:xfrm>
                <a:off x="216" y="2686"/>
                <a:ext cx="4"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11" name="Line 603"/>
              <p:cNvSpPr>
                <a:spLocks noChangeShapeType="1"/>
              </p:cNvSpPr>
              <p:nvPr/>
            </p:nvSpPr>
            <p:spPr bwMode="auto">
              <a:xfrm>
                <a:off x="1381" y="268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12" name="Rectangle 604"/>
              <p:cNvSpPr>
                <a:spLocks noChangeArrowheads="1"/>
              </p:cNvSpPr>
              <p:nvPr/>
            </p:nvSpPr>
            <p:spPr bwMode="auto">
              <a:xfrm>
                <a:off x="1381" y="2686"/>
                <a:ext cx="4"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13" name="Line 605"/>
              <p:cNvSpPr>
                <a:spLocks noChangeShapeType="1"/>
              </p:cNvSpPr>
              <p:nvPr/>
            </p:nvSpPr>
            <p:spPr bwMode="auto">
              <a:xfrm>
                <a:off x="2035" y="268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14" name="Rectangle 606"/>
              <p:cNvSpPr>
                <a:spLocks noChangeArrowheads="1"/>
              </p:cNvSpPr>
              <p:nvPr/>
            </p:nvSpPr>
            <p:spPr bwMode="auto">
              <a:xfrm>
                <a:off x="2035" y="2686"/>
                <a:ext cx="4"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sp>
          <p:nvSpPr>
            <p:cNvPr id="15" name="Line 608"/>
            <p:cNvSpPr>
              <a:spLocks noChangeShapeType="1"/>
            </p:cNvSpPr>
            <p:nvPr/>
          </p:nvSpPr>
          <p:spPr bwMode="auto">
            <a:xfrm>
              <a:off x="2572" y="268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6" name="Rectangle 609"/>
            <p:cNvSpPr>
              <a:spLocks noChangeArrowheads="1"/>
            </p:cNvSpPr>
            <p:nvPr/>
          </p:nvSpPr>
          <p:spPr bwMode="auto">
            <a:xfrm>
              <a:off x="2572" y="2686"/>
              <a:ext cx="5"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7" name="Line 610"/>
            <p:cNvSpPr>
              <a:spLocks noChangeShapeType="1"/>
            </p:cNvSpPr>
            <p:nvPr/>
          </p:nvSpPr>
          <p:spPr bwMode="auto">
            <a:xfrm>
              <a:off x="2707" y="268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8" name="Rectangle 611"/>
            <p:cNvSpPr>
              <a:spLocks noChangeArrowheads="1"/>
            </p:cNvSpPr>
            <p:nvPr/>
          </p:nvSpPr>
          <p:spPr bwMode="auto">
            <a:xfrm>
              <a:off x="2707" y="2686"/>
              <a:ext cx="4"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 name="Line 612"/>
            <p:cNvSpPr>
              <a:spLocks noChangeShapeType="1"/>
            </p:cNvSpPr>
            <p:nvPr/>
          </p:nvSpPr>
          <p:spPr bwMode="auto">
            <a:xfrm>
              <a:off x="2841" y="268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 name="Rectangle 613"/>
            <p:cNvSpPr>
              <a:spLocks noChangeArrowheads="1"/>
            </p:cNvSpPr>
            <p:nvPr/>
          </p:nvSpPr>
          <p:spPr bwMode="auto">
            <a:xfrm>
              <a:off x="2841" y="2686"/>
              <a:ext cx="5"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 name="Line 614"/>
            <p:cNvSpPr>
              <a:spLocks noChangeShapeType="1"/>
            </p:cNvSpPr>
            <p:nvPr/>
          </p:nvSpPr>
          <p:spPr bwMode="auto">
            <a:xfrm>
              <a:off x="2976" y="268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2" name="Rectangle 615"/>
            <p:cNvSpPr>
              <a:spLocks noChangeArrowheads="1"/>
            </p:cNvSpPr>
            <p:nvPr/>
          </p:nvSpPr>
          <p:spPr bwMode="auto">
            <a:xfrm>
              <a:off x="2976" y="2686"/>
              <a:ext cx="4"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3" name="Line 616"/>
            <p:cNvSpPr>
              <a:spLocks noChangeShapeType="1"/>
            </p:cNvSpPr>
            <p:nvPr/>
          </p:nvSpPr>
          <p:spPr bwMode="auto">
            <a:xfrm>
              <a:off x="3110" y="268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4" name="Rectangle 617"/>
            <p:cNvSpPr>
              <a:spLocks noChangeArrowheads="1"/>
            </p:cNvSpPr>
            <p:nvPr/>
          </p:nvSpPr>
          <p:spPr bwMode="auto">
            <a:xfrm>
              <a:off x="3110" y="2686"/>
              <a:ext cx="4"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5" name="Line 618"/>
            <p:cNvSpPr>
              <a:spLocks noChangeShapeType="1"/>
            </p:cNvSpPr>
            <p:nvPr/>
          </p:nvSpPr>
          <p:spPr bwMode="auto">
            <a:xfrm>
              <a:off x="3244" y="268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6" name="Rectangle 619"/>
            <p:cNvSpPr>
              <a:spLocks noChangeArrowheads="1"/>
            </p:cNvSpPr>
            <p:nvPr/>
          </p:nvSpPr>
          <p:spPr bwMode="auto">
            <a:xfrm>
              <a:off x="3244" y="2686"/>
              <a:ext cx="5"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7" name="Line 620"/>
            <p:cNvSpPr>
              <a:spLocks noChangeShapeType="1"/>
            </p:cNvSpPr>
            <p:nvPr/>
          </p:nvSpPr>
          <p:spPr bwMode="auto">
            <a:xfrm>
              <a:off x="3379" y="268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8" name="Rectangle 621"/>
            <p:cNvSpPr>
              <a:spLocks noChangeArrowheads="1"/>
            </p:cNvSpPr>
            <p:nvPr/>
          </p:nvSpPr>
          <p:spPr bwMode="auto">
            <a:xfrm>
              <a:off x="3379" y="2686"/>
              <a:ext cx="4"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9" name="Line 622"/>
            <p:cNvSpPr>
              <a:spLocks noChangeShapeType="1"/>
            </p:cNvSpPr>
            <p:nvPr/>
          </p:nvSpPr>
          <p:spPr bwMode="auto">
            <a:xfrm>
              <a:off x="3513" y="268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0" name="Rectangle 623"/>
            <p:cNvSpPr>
              <a:spLocks noChangeArrowheads="1"/>
            </p:cNvSpPr>
            <p:nvPr/>
          </p:nvSpPr>
          <p:spPr bwMode="auto">
            <a:xfrm>
              <a:off x="3513" y="2686"/>
              <a:ext cx="5"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1" name="Line 624"/>
            <p:cNvSpPr>
              <a:spLocks noChangeShapeType="1"/>
            </p:cNvSpPr>
            <p:nvPr/>
          </p:nvSpPr>
          <p:spPr bwMode="auto">
            <a:xfrm>
              <a:off x="3648" y="268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2" name="Rectangle 625"/>
            <p:cNvSpPr>
              <a:spLocks noChangeArrowheads="1"/>
            </p:cNvSpPr>
            <p:nvPr/>
          </p:nvSpPr>
          <p:spPr bwMode="auto">
            <a:xfrm>
              <a:off x="3648" y="2686"/>
              <a:ext cx="4"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3" name="Line 626"/>
            <p:cNvSpPr>
              <a:spLocks noChangeShapeType="1"/>
            </p:cNvSpPr>
            <p:nvPr/>
          </p:nvSpPr>
          <p:spPr bwMode="auto">
            <a:xfrm>
              <a:off x="3782" y="268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4" name="Rectangle 627"/>
            <p:cNvSpPr>
              <a:spLocks noChangeArrowheads="1"/>
            </p:cNvSpPr>
            <p:nvPr/>
          </p:nvSpPr>
          <p:spPr bwMode="auto">
            <a:xfrm>
              <a:off x="3782" y="2686"/>
              <a:ext cx="4"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5" name="Line 628"/>
            <p:cNvSpPr>
              <a:spLocks noChangeShapeType="1"/>
            </p:cNvSpPr>
            <p:nvPr/>
          </p:nvSpPr>
          <p:spPr bwMode="auto">
            <a:xfrm>
              <a:off x="3916" y="268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6" name="Rectangle 629"/>
            <p:cNvSpPr>
              <a:spLocks noChangeArrowheads="1"/>
            </p:cNvSpPr>
            <p:nvPr/>
          </p:nvSpPr>
          <p:spPr bwMode="auto">
            <a:xfrm>
              <a:off x="3916" y="2686"/>
              <a:ext cx="5"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7" name="Line 630"/>
            <p:cNvSpPr>
              <a:spLocks noChangeShapeType="1"/>
            </p:cNvSpPr>
            <p:nvPr/>
          </p:nvSpPr>
          <p:spPr bwMode="auto">
            <a:xfrm>
              <a:off x="4051" y="268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8" name="Rectangle 631"/>
            <p:cNvSpPr>
              <a:spLocks noChangeArrowheads="1"/>
            </p:cNvSpPr>
            <p:nvPr/>
          </p:nvSpPr>
          <p:spPr bwMode="auto">
            <a:xfrm>
              <a:off x="4051" y="2686"/>
              <a:ext cx="4"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9" name="Line 632"/>
            <p:cNvSpPr>
              <a:spLocks noChangeShapeType="1"/>
            </p:cNvSpPr>
            <p:nvPr/>
          </p:nvSpPr>
          <p:spPr bwMode="auto">
            <a:xfrm>
              <a:off x="4185" y="268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0" name="Rectangle 633"/>
            <p:cNvSpPr>
              <a:spLocks noChangeArrowheads="1"/>
            </p:cNvSpPr>
            <p:nvPr/>
          </p:nvSpPr>
          <p:spPr bwMode="auto">
            <a:xfrm>
              <a:off x="4185" y="2686"/>
              <a:ext cx="5"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 name="Line 634"/>
            <p:cNvSpPr>
              <a:spLocks noChangeShapeType="1"/>
            </p:cNvSpPr>
            <p:nvPr/>
          </p:nvSpPr>
          <p:spPr bwMode="auto">
            <a:xfrm>
              <a:off x="4319" y="268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 name="Rectangle 635"/>
            <p:cNvSpPr>
              <a:spLocks noChangeArrowheads="1"/>
            </p:cNvSpPr>
            <p:nvPr/>
          </p:nvSpPr>
          <p:spPr bwMode="auto">
            <a:xfrm>
              <a:off x="4319" y="2686"/>
              <a:ext cx="5"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 name="Line 636"/>
            <p:cNvSpPr>
              <a:spLocks noChangeShapeType="1"/>
            </p:cNvSpPr>
            <p:nvPr/>
          </p:nvSpPr>
          <p:spPr bwMode="auto">
            <a:xfrm>
              <a:off x="4454" y="268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4" name="Rectangle 637"/>
            <p:cNvSpPr>
              <a:spLocks noChangeArrowheads="1"/>
            </p:cNvSpPr>
            <p:nvPr/>
          </p:nvSpPr>
          <p:spPr bwMode="auto">
            <a:xfrm>
              <a:off x="4454" y="2686"/>
              <a:ext cx="4"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5" name="Line 638"/>
            <p:cNvSpPr>
              <a:spLocks noChangeShapeType="1"/>
            </p:cNvSpPr>
            <p:nvPr/>
          </p:nvSpPr>
          <p:spPr bwMode="auto">
            <a:xfrm>
              <a:off x="4588" y="268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6" name="Rectangle 639"/>
            <p:cNvSpPr>
              <a:spLocks noChangeArrowheads="1"/>
            </p:cNvSpPr>
            <p:nvPr/>
          </p:nvSpPr>
          <p:spPr bwMode="auto">
            <a:xfrm>
              <a:off x="4588" y="2686"/>
              <a:ext cx="5"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7" name="Line 640"/>
            <p:cNvSpPr>
              <a:spLocks noChangeShapeType="1"/>
            </p:cNvSpPr>
            <p:nvPr/>
          </p:nvSpPr>
          <p:spPr bwMode="auto">
            <a:xfrm>
              <a:off x="4723" y="268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8" name="Rectangle 641"/>
            <p:cNvSpPr>
              <a:spLocks noChangeArrowheads="1"/>
            </p:cNvSpPr>
            <p:nvPr/>
          </p:nvSpPr>
          <p:spPr bwMode="auto">
            <a:xfrm>
              <a:off x="4723" y="2686"/>
              <a:ext cx="4"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9" name="Line 642"/>
            <p:cNvSpPr>
              <a:spLocks noChangeShapeType="1"/>
            </p:cNvSpPr>
            <p:nvPr/>
          </p:nvSpPr>
          <p:spPr bwMode="auto">
            <a:xfrm>
              <a:off x="4857" y="268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0" name="Rectangle 643"/>
            <p:cNvSpPr>
              <a:spLocks noChangeArrowheads="1"/>
            </p:cNvSpPr>
            <p:nvPr/>
          </p:nvSpPr>
          <p:spPr bwMode="auto">
            <a:xfrm>
              <a:off x="4857" y="2686"/>
              <a:ext cx="5"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1" name="Line 644"/>
            <p:cNvSpPr>
              <a:spLocks noChangeShapeType="1"/>
            </p:cNvSpPr>
            <p:nvPr/>
          </p:nvSpPr>
          <p:spPr bwMode="auto">
            <a:xfrm>
              <a:off x="4991" y="268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2" name="Rectangle 645"/>
            <p:cNvSpPr>
              <a:spLocks noChangeArrowheads="1"/>
            </p:cNvSpPr>
            <p:nvPr/>
          </p:nvSpPr>
          <p:spPr bwMode="auto">
            <a:xfrm>
              <a:off x="4991" y="2686"/>
              <a:ext cx="5"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3" name="Line 646"/>
            <p:cNvSpPr>
              <a:spLocks noChangeShapeType="1"/>
            </p:cNvSpPr>
            <p:nvPr/>
          </p:nvSpPr>
          <p:spPr bwMode="auto">
            <a:xfrm>
              <a:off x="5126" y="268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4" name="Rectangle 647"/>
            <p:cNvSpPr>
              <a:spLocks noChangeArrowheads="1"/>
            </p:cNvSpPr>
            <p:nvPr/>
          </p:nvSpPr>
          <p:spPr bwMode="auto">
            <a:xfrm>
              <a:off x="5126" y="2686"/>
              <a:ext cx="4"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5" name="Line 648"/>
            <p:cNvSpPr>
              <a:spLocks noChangeShapeType="1"/>
            </p:cNvSpPr>
            <p:nvPr/>
          </p:nvSpPr>
          <p:spPr bwMode="auto">
            <a:xfrm>
              <a:off x="5260" y="268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6" name="Rectangle 649"/>
            <p:cNvSpPr>
              <a:spLocks noChangeArrowheads="1"/>
            </p:cNvSpPr>
            <p:nvPr/>
          </p:nvSpPr>
          <p:spPr bwMode="auto">
            <a:xfrm>
              <a:off x="5260" y="2686"/>
              <a:ext cx="5"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7" name="Line 650"/>
            <p:cNvSpPr>
              <a:spLocks noChangeShapeType="1"/>
            </p:cNvSpPr>
            <p:nvPr/>
          </p:nvSpPr>
          <p:spPr bwMode="auto">
            <a:xfrm>
              <a:off x="5395" y="268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8" name="Rectangle 651"/>
            <p:cNvSpPr>
              <a:spLocks noChangeArrowheads="1"/>
            </p:cNvSpPr>
            <p:nvPr/>
          </p:nvSpPr>
          <p:spPr bwMode="auto">
            <a:xfrm>
              <a:off x="5395" y="2686"/>
              <a:ext cx="4"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9" name="Line 652"/>
            <p:cNvSpPr>
              <a:spLocks noChangeShapeType="1"/>
            </p:cNvSpPr>
            <p:nvPr/>
          </p:nvSpPr>
          <p:spPr bwMode="auto">
            <a:xfrm>
              <a:off x="5529" y="268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0" name="Rectangle 653"/>
            <p:cNvSpPr>
              <a:spLocks noChangeArrowheads="1"/>
            </p:cNvSpPr>
            <p:nvPr/>
          </p:nvSpPr>
          <p:spPr bwMode="auto">
            <a:xfrm>
              <a:off x="5529" y="2686"/>
              <a:ext cx="4"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1" name="Line 654"/>
            <p:cNvSpPr>
              <a:spLocks noChangeShapeType="1"/>
            </p:cNvSpPr>
            <p:nvPr/>
          </p:nvSpPr>
          <p:spPr bwMode="auto">
            <a:xfrm>
              <a:off x="5663" y="268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2" name="Rectangle 655"/>
            <p:cNvSpPr>
              <a:spLocks noChangeArrowheads="1"/>
            </p:cNvSpPr>
            <p:nvPr/>
          </p:nvSpPr>
          <p:spPr bwMode="auto">
            <a:xfrm>
              <a:off x="5663" y="2686"/>
              <a:ext cx="5"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3" name="Line 656"/>
            <p:cNvSpPr>
              <a:spLocks noChangeShapeType="1"/>
            </p:cNvSpPr>
            <p:nvPr/>
          </p:nvSpPr>
          <p:spPr bwMode="auto">
            <a:xfrm>
              <a:off x="5798" y="268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4" name="Rectangle 657"/>
            <p:cNvSpPr>
              <a:spLocks noChangeArrowheads="1"/>
            </p:cNvSpPr>
            <p:nvPr/>
          </p:nvSpPr>
          <p:spPr bwMode="auto">
            <a:xfrm>
              <a:off x="5798" y="2686"/>
              <a:ext cx="4"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5" name="Line 658"/>
            <p:cNvSpPr>
              <a:spLocks noChangeShapeType="1"/>
            </p:cNvSpPr>
            <p:nvPr/>
          </p:nvSpPr>
          <p:spPr bwMode="auto">
            <a:xfrm>
              <a:off x="5932" y="268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6" name="Rectangle 659"/>
            <p:cNvSpPr>
              <a:spLocks noChangeArrowheads="1"/>
            </p:cNvSpPr>
            <p:nvPr/>
          </p:nvSpPr>
          <p:spPr bwMode="auto">
            <a:xfrm>
              <a:off x="5932" y="2686"/>
              <a:ext cx="5"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7" name="Line 660"/>
            <p:cNvSpPr>
              <a:spLocks noChangeShapeType="1"/>
            </p:cNvSpPr>
            <p:nvPr/>
          </p:nvSpPr>
          <p:spPr bwMode="auto">
            <a:xfrm>
              <a:off x="6067" y="268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8" name="Rectangle 661"/>
            <p:cNvSpPr>
              <a:spLocks noChangeArrowheads="1"/>
            </p:cNvSpPr>
            <p:nvPr/>
          </p:nvSpPr>
          <p:spPr bwMode="auto">
            <a:xfrm>
              <a:off x="6067" y="2686"/>
              <a:ext cx="4"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9" name="Line 662"/>
            <p:cNvSpPr>
              <a:spLocks noChangeShapeType="1"/>
            </p:cNvSpPr>
            <p:nvPr/>
          </p:nvSpPr>
          <p:spPr bwMode="auto">
            <a:xfrm>
              <a:off x="6201" y="268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0" name="Rectangle 663"/>
            <p:cNvSpPr>
              <a:spLocks noChangeArrowheads="1"/>
            </p:cNvSpPr>
            <p:nvPr/>
          </p:nvSpPr>
          <p:spPr bwMode="auto">
            <a:xfrm>
              <a:off x="6201" y="2686"/>
              <a:ext cx="4"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1" name="Line 664"/>
            <p:cNvSpPr>
              <a:spLocks noChangeShapeType="1"/>
            </p:cNvSpPr>
            <p:nvPr/>
          </p:nvSpPr>
          <p:spPr bwMode="auto">
            <a:xfrm>
              <a:off x="6335" y="268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2" name="Rectangle 665"/>
            <p:cNvSpPr>
              <a:spLocks noChangeArrowheads="1"/>
            </p:cNvSpPr>
            <p:nvPr/>
          </p:nvSpPr>
          <p:spPr bwMode="auto">
            <a:xfrm>
              <a:off x="6335" y="2686"/>
              <a:ext cx="5"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3" name="Line 666"/>
            <p:cNvSpPr>
              <a:spLocks noChangeShapeType="1"/>
            </p:cNvSpPr>
            <p:nvPr/>
          </p:nvSpPr>
          <p:spPr bwMode="auto">
            <a:xfrm>
              <a:off x="6470" y="268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4" name="Rectangle 667"/>
            <p:cNvSpPr>
              <a:spLocks noChangeArrowheads="1"/>
            </p:cNvSpPr>
            <p:nvPr/>
          </p:nvSpPr>
          <p:spPr bwMode="auto">
            <a:xfrm>
              <a:off x="6470" y="2686"/>
              <a:ext cx="4"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5" name="Line 668"/>
            <p:cNvSpPr>
              <a:spLocks noChangeShapeType="1"/>
            </p:cNvSpPr>
            <p:nvPr/>
          </p:nvSpPr>
          <p:spPr bwMode="auto">
            <a:xfrm>
              <a:off x="6604" y="268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6" name="Rectangle 669"/>
            <p:cNvSpPr>
              <a:spLocks noChangeArrowheads="1"/>
            </p:cNvSpPr>
            <p:nvPr/>
          </p:nvSpPr>
          <p:spPr bwMode="auto">
            <a:xfrm>
              <a:off x="6604" y="2686"/>
              <a:ext cx="5"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7" name="Line 670"/>
            <p:cNvSpPr>
              <a:spLocks noChangeShapeType="1"/>
            </p:cNvSpPr>
            <p:nvPr/>
          </p:nvSpPr>
          <p:spPr bwMode="auto">
            <a:xfrm>
              <a:off x="6739" y="268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8" name="Rectangle 671"/>
            <p:cNvSpPr>
              <a:spLocks noChangeArrowheads="1"/>
            </p:cNvSpPr>
            <p:nvPr/>
          </p:nvSpPr>
          <p:spPr bwMode="auto">
            <a:xfrm>
              <a:off x="6739" y="2686"/>
              <a:ext cx="4"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9" name="Line 672"/>
            <p:cNvSpPr>
              <a:spLocks noChangeShapeType="1"/>
            </p:cNvSpPr>
            <p:nvPr/>
          </p:nvSpPr>
          <p:spPr bwMode="auto">
            <a:xfrm>
              <a:off x="6873" y="268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80" name="Rectangle 673"/>
            <p:cNvSpPr>
              <a:spLocks noChangeArrowheads="1"/>
            </p:cNvSpPr>
            <p:nvPr/>
          </p:nvSpPr>
          <p:spPr bwMode="auto">
            <a:xfrm>
              <a:off x="6873" y="2686"/>
              <a:ext cx="4"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1" name="Line 674"/>
            <p:cNvSpPr>
              <a:spLocks noChangeShapeType="1"/>
            </p:cNvSpPr>
            <p:nvPr/>
          </p:nvSpPr>
          <p:spPr bwMode="auto">
            <a:xfrm>
              <a:off x="7007" y="268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82" name="Rectangle 675"/>
            <p:cNvSpPr>
              <a:spLocks noChangeArrowheads="1"/>
            </p:cNvSpPr>
            <p:nvPr/>
          </p:nvSpPr>
          <p:spPr bwMode="auto">
            <a:xfrm>
              <a:off x="7007" y="2686"/>
              <a:ext cx="5"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3" name="Line 676"/>
            <p:cNvSpPr>
              <a:spLocks noChangeShapeType="1"/>
            </p:cNvSpPr>
            <p:nvPr/>
          </p:nvSpPr>
          <p:spPr bwMode="auto">
            <a:xfrm>
              <a:off x="7142" y="268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84" name="Rectangle 677"/>
            <p:cNvSpPr>
              <a:spLocks noChangeArrowheads="1"/>
            </p:cNvSpPr>
            <p:nvPr/>
          </p:nvSpPr>
          <p:spPr bwMode="auto">
            <a:xfrm>
              <a:off x="7142" y="2686"/>
              <a:ext cx="4"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5" name="Line 678"/>
            <p:cNvSpPr>
              <a:spLocks noChangeShapeType="1"/>
            </p:cNvSpPr>
            <p:nvPr/>
          </p:nvSpPr>
          <p:spPr bwMode="auto">
            <a:xfrm>
              <a:off x="7276" y="268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86" name="Rectangle 679"/>
            <p:cNvSpPr>
              <a:spLocks noChangeArrowheads="1"/>
            </p:cNvSpPr>
            <p:nvPr/>
          </p:nvSpPr>
          <p:spPr bwMode="auto">
            <a:xfrm>
              <a:off x="7276" y="2686"/>
              <a:ext cx="5"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7" name="Line 680"/>
            <p:cNvSpPr>
              <a:spLocks noChangeShapeType="1"/>
            </p:cNvSpPr>
            <p:nvPr/>
          </p:nvSpPr>
          <p:spPr bwMode="auto">
            <a:xfrm>
              <a:off x="7411" y="268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88" name="Rectangle 681"/>
            <p:cNvSpPr>
              <a:spLocks noChangeArrowheads="1"/>
            </p:cNvSpPr>
            <p:nvPr/>
          </p:nvSpPr>
          <p:spPr bwMode="auto">
            <a:xfrm>
              <a:off x="7411" y="2686"/>
              <a:ext cx="4"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9" name="Line 682"/>
            <p:cNvSpPr>
              <a:spLocks noChangeShapeType="1"/>
            </p:cNvSpPr>
            <p:nvPr/>
          </p:nvSpPr>
          <p:spPr bwMode="auto">
            <a:xfrm>
              <a:off x="7415" y="106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90" name="Rectangle 683"/>
            <p:cNvSpPr>
              <a:spLocks noChangeArrowheads="1"/>
            </p:cNvSpPr>
            <p:nvPr/>
          </p:nvSpPr>
          <p:spPr bwMode="auto">
            <a:xfrm>
              <a:off x="7415" y="1065"/>
              <a:ext cx="4"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1" name="Line 684"/>
            <p:cNvSpPr>
              <a:spLocks noChangeShapeType="1"/>
            </p:cNvSpPr>
            <p:nvPr/>
          </p:nvSpPr>
          <p:spPr bwMode="auto">
            <a:xfrm>
              <a:off x="7415" y="1200"/>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92" name="Rectangle 685"/>
            <p:cNvSpPr>
              <a:spLocks noChangeArrowheads="1"/>
            </p:cNvSpPr>
            <p:nvPr/>
          </p:nvSpPr>
          <p:spPr bwMode="auto">
            <a:xfrm>
              <a:off x="7415" y="1200"/>
              <a:ext cx="4"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3" name="Line 686"/>
            <p:cNvSpPr>
              <a:spLocks noChangeShapeType="1"/>
            </p:cNvSpPr>
            <p:nvPr/>
          </p:nvSpPr>
          <p:spPr bwMode="auto">
            <a:xfrm>
              <a:off x="7415" y="1334"/>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94" name="Rectangle 687"/>
            <p:cNvSpPr>
              <a:spLocks noChangeArrowheads="1"/>
            </p:cNvSpPr>
            <p:nvPr/>
          </p:nvSpPr>
          <p:spPr bwMode="auto">
            <a:xfrm>
              <a:off x="7415" y="1334"/>
              <a:ext cx="4" cy="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5" name="Line 688"/>
            <p:cNvSpPr>
              <a:spLocks noChangeShapeType="1"/>
            </p:cNvSpPr>
            <p:nvPr/>
          </p:nvSpPr>
          <p:spPr bwMode="auto">
            <a:xfrm>
              <a:off x="7415" y="146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96" name="Rectangle 689"/>
            <p:cNvSpPr>
              <a:spLocks noChangeArrowheads="1"/>
            </p:cNvSpPr>
            <p:nvPr/>
          </p:nvSpPr>
          <p:spPr bwMode="auto">
            <a:xfrm>
              <a:off x="7415" y="1469"/>
              <a:ext cx="4" cy="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7" name="Line 690"/>
            <p:cNvSpPr>
              <a:spLocks noChangeShapeType="1"/>
            </p:cNvSpPr>
            <p:nvPr/>
          </p:nvSpPr>
          <p:spPr bwMode="auto">
            <a:xfrm>
              <a:off x="7415" y="1604"/>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98" name="Rectangle 691"/>
            <p:cNvSpPr>
              <a:spLocks noChangeArrowheads="1"/>
            </p:cNvSpPr>
            <p:nvPr/>
          </p:nvSpPr>
          <p:spPr bwMode="auto">
            <a:xfrm>
              <a:off x="7415" y="1604"/>
              <a:ext cx="4"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9" name="Line 692"/>
            <p:cNvSpPr>
              <a:spLocks noChangeShapeType="1"/>
            </p:cNvSpPr>
            <p:nvPr/>
          </p:nvSpPr>
          <p:spPr bwMode="auto">
            <a:xfrm>
              <a:off x="7415" y="173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0" name="Rectangle 693"/>
            <p:cNvSpPr>
              <a:spLocks noChangeArrowheads="1"/>
            </p:cNvSpPr>
            <p:nvPr/>
          </p:nvSpPr>
          <p:spPr bwMode="auto">
            <a:xfrm>
              <a:off x="7415" y="1739"/>
              <a:ext cx="4"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1" name="Line 694"/>
            <p:cNvSpPr>
              <a:spLocks noChangeShapeType="1"/>
            </p:cNvSpPr>
            <p:nvPr/>
          </p:nvSpPr>
          <p:spPr bwMode="auto">
            <a:xfrm>
              <a:off x="7415" y="1873"/>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2" name="Rectangle 695"/>
            <p:cNvSpPr>
              <a:spLocks noChangeArrowheads="1"/>
            </p:cNvSpPr>
            <p:nvPr/>
          </p:nvSpPr>
          <p:spPr bwMode="auto">
            <a:xfrm>
              <a:off x="7415" y="1873"/>
              <a:ext cx="4" cy="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3" name="Line 696"/>
            <p:cNvSpPr>
              <a:spLocks noChangeShapeType="1"/>
            </p:cNvSpPr>
            <p:nvPr/>
          </p:nvSpPr>
          <p:spPr bwMode="auto">
            <a:xfrm>
              <a:off x="7415" y="2008"/>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4" name="Rectangle 697"/>
            <p:cNvSpPr>
              <a:spLocks noChangeArrowheads="1"/>
            </p:cNvSpPr>
            <p:nvPr/>
          </p:nvSpPr>
          <p:spPr bwMode="auto">
            <a:xfrm>
              <a:off x="7415" y="2008"/>
              <a:ext cx="4"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5" name="Line 698"/>
            <p:cNvSpPr>
              <a:spLocks noChangeShapeType="1"/>
            </p:cNvSpPr>
            <p:nvPr/>
          </p:nvSpPr>
          <p:spPr bwMode="auto">
            <a:xfrm>
              <a:off x="7415" y="2143"/>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6" name="Rectangle 699"/>
            <p:cNvSpPr>
              <a:spLocks noChangeArrowheads="1"/>
            </p:cNvSpPr>
            <p:nvPr/>
          </p:nvSpPr>
          <p:spPr bwMode="auto">
            <a:xfrm>
              <a:off x="7415" y="2143"/>
              <a:ext cx="4"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7" name="Line 700"/>
            <p:cNvSpPr>
              <a:spLocks noChangeShapeType="1"/>
            </p:cNvSpPr>
            <p:nvPr/>
          </p:nvSpPr>
          <p:spPr bwMode="auto">
            <a:xfrm>
              <a:off x="7415" y="2277"/>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8" name="Rectangle 701"/>
            <p:cNvSpPr>
              <a:spLocks noChangeArrowheads="1"/>
            </p:cNvSpPr>
            <p:nvPr/>
          </p:nvSpPr>
          <p:spPr bwMode="auto">
            <a:xfrm>
              <a:off x="7415" y="2277"/>
              <a:ext cx="4" cy="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9" name="Line 702"/>
            <p:cNvSpPr>
              <a:spLocks noChangeShapeType="1"/>
            </p:cNvSpPr>
            <p:nvPr/>
          </p:nvSpPr>
          <p:spPr bwMode="auto">
            <a:xfrm>
              <a:off x="7415" y="2412"/>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0" name="Rectangle 703"/>
            <p:cNvSpPr>
              <a:spLocks noChangeArrowheads="1"/>
            </p:cNvSpPr>
            <p:nvPr/>
          </p:nvSpPr>
          <p:spPr bwMode="auto">
            <a:xfrm>
              <a:off x="7415" y="2412"/>
              <a:ext cx="4" cy="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1" name="Line 704"/>
            <p:cNvSpPr>
              <a:spLocks noChangeShapeType="1"/>
            </p:cNvSpPr>
            <p:nvPr/>
          </p:nvSpPr>
          <p:spPr bwMode="auto">
            <a:xfrm>
              <a:off x="7415" y="2547"/>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2" name="Rectangle 705"/>
            <p:cNvSpPr>
              <a:spLocks noChangeArrowheads="1"/>
            </p:cNvSpPr>
            <p:nvPr/>
          </p:nvSpPr>
          <p:spPr bwMode="auto">
            <a:xfrm>
              <a:off x="7415" y="2547"/>
              <a:ext cx="4" cy="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3" name="Line 706"/>
            <p:cNvSpPr>
              <a:spLocks noChangeShapeType="1"/>
            </p:cNvSpPr>
            <p:nvPr/>
          </p:nvSpPr>
          <p:spPr bwMode="auto">
            <a:xfrm>
              <a:off x="7415" y="2681"/>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4" name="Rectangle 707"/>
            <p:cNvSpPr>
              <a:spLocks noChangeArrowheads="1"/>
            </p:cNvSpPr>
            <p:nvPr/>
          </p:nvSpPr>
          <p:spPr bwMode="auto">
            <a:xfrm>
              <a:off x="7415" y="2681"/>
              <a:ext cx="4" cy="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sp>
        <p:nvSpPr>
          <p:cNvPr id="8" name="テキスト ボックス 1">
            <a:extLst>
              <a:ext uri="{FF2B5EF4-FFF2-40B4-BE49-F238E27FC236}">
                <a16:creationId xmlns:a16="http://schemas.microsoft.com/office/drawing/2014/main" id="{EE83D720-2FB3-4314-B6B0-868F23EDCC67}"/>
              </a:ext>
            </a:extLst>
          </p:cNvPr>
          <p:cNvSpPr txBox="1">
            <a:spLocks noChangeArrowheads="1"/>
          </p:cNvSpPr>
          <p:nvPr/>
        </p:nvSpPr>
        <p:spPr bwMode="auto">
          <a:xfrm rot="1941648">
            <a:off x="10665243" y="1594729"/>
            <a:ext cx="1581278" cy="255087"/>
          </a:xfrm>
          <a:prstGeom prst="rect">
            <a:avLst/>
          </a:prstGeom>
          <a:solidFill>
            <a:schemeClr val="bg1">
              <a:lumMod val="50000"/>
            </a:schemeClr>
          </a:solidFill>
          <a:ln>
            <a:noFill/>
          </a:ln>
        </p:spPr>
        <p:txBody>
          <a:bodyPr wrap="square" anchor="ctr">
            <a:no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イメージ</a:t>
            </a:r>
          </a:p>
        </p:txBody>
      </p:sp>
    </p:spTree>
    <p:extLst>
      <p:ext uri="{BB962C8B-B14F-4D97-AF65-F5344CB8AC3E}">
        <p14:creationId xmlns:p14="http://schemas.microsoft.com/office/powerpoint/2010/main" val="30925969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t>
            </a:r>
            <a:r>
              <a:rPr lang="ja-JP" altLang="en-US" dirty="0"/>
              <a:t>３　実施計画</a:t>
            </a:r>
            <a:r>
              <a:rPr lang="en-US" altLang="ja-JP" dirty="0"/>
              <a:t>】</a:t>
            </a:r>
            <a:br>
              <a:rPr lang="en-US" altLang="ja-JP" dirty="0"/>
            </a:br>
            <a:r>
              <a:rPr lang="en-US" altLang="ja-JP" dirty="0"/>
              <a:t>【</a:t>
            </a:r>
            <a:r>
              <a:rPr lang="ja-JP" altLang="en-US" dirty="0"/>
              <a:t>３</a:t>
            </a:r>
            <a:r>
              <a:rPr lang="en-US" altLang="ja-JP" dirty="0"/>
              <a:t>.</a:t>
            </a:r>
            <a:r>
              <a:rPr lang="ja-JP" altLang="en-US" dirty="0"/>
              <a:t>２　実施体制・役割分担</a:t>
            </a:r>
            <a:r>
              <a:rPr lang="en-US" altLang="ja-JP" dirty="0"/>
              <a:t>】</a:t>
            </a:r>
            <a:endParaRPr kumimoji="1" lang="ja-JP" altLang="en-US" dirty="0"/>
          </a:p>
        </p:txBody>
      </p:sp>
      <p:sp>
        <p:nvSpPr>
          <p:cNvPr id="3" name="テキスト プレースホルダー 2"/>
          <p:cNvSpPr>
            <a:spLocks noGrp="1"/>
          </p:cNvSpPr>
          <p:nvPr>
            <p:ph type="body" sz="quarter" idx="13"/>
          </p:nvPr>
        </p:nvSpPr>
        <p:spPr/>
        <p:txBody>
          <a:bodyPr/>
          <a:lstStyle/>
          <a:p>
            <a:endParaRPr kumimoji="1" lang="ja-JP" altLang="en-US"/>
          </a:p>
        </p:txBody>
      </p:sp>
      <p:graphicFrame>
        <p:nvGraphicFramePr>
          <p:cNvPr id="56" name="Group 72">
            <a:extLst>
              <a:ext uri="{FF2B5EF4-FFF2-40B4-BE49-F238E27FC236}">
                <a16:creationId xmlns:a16="http://schemas.microsoft.com/office/drawing/2014/main" id="{5CA4FAAB-A778-474F-B2CA-70B6E835A19A}"/>
              </a:ext>
            </a:extLst>
          </p:cNvPr>
          <p:cNvGraphicFramePr>
            <a:graphicFrameLocks noGrp="1"/>
          </p:cNvGraphicFramePr>
          <p:nvPr/>
        </p:nvGraphicFramePr>
        <p:xfrm>
          <a:off x="6162266" y="3600515"/>
          <a:ext cx="5545736" cy="1291054"/>
        </p:xfrm>
        <a:graphic>
          <a:graphicData uri="http://schemas.openxmlformats.org/drawingml/2006/table">
            <a:tbl>
              <a:tblPr/>
              <a:tblGrid>
                <a:gridCol w="458353">
                  <a:extLst>
                    <a:ext uri="{9D8B030D-6E8A-4147-A177-3AD203B41FA5}">
                      <a16:colId xmlns:a16="http://schemas.microsoft.com/office/drawing/2014/main" val="4099293094"/>
                    </a:ext>
                  </a:extLst>
                </a:gridCol>
                <a:gridCol w="1106153">
                  <a:extLst>
                    <a:ext uri="{9D8B030D-6E8A-4147-A177-3AD203B41FA5}">
                      <a16:colId xmlns:a16="http://schemas.microsoft.com/office/drawing/2014/main" val="20000"/>
                    </a:ext>
                  </a:extLst>
                </a:gridCol>
                <a:gridCol w="1040920">
                  <a:extLst>
                    <a:ext uri="{9D8B030D-6E8A-4147-A177-3AD203B41FA5}">
                      <a16:colId xmlns:a16="http://schemas.microsoft.com/office/drawing/2014/main" val="20001"/>
                    </a:ext>
                  </a:extLst>
                </a:gridCol>
                <a:gridCol w="1107202">
                  <a:extLst>
                    <a:ext uri="{9D8B030D-6E8A-4147-A177-3AD203B41FA5}">
                      <a16:colId xmlns:a16="http://schemas.microsoft.com/office/drawing/2014/main" val="20002"/>
                    </a:ext>
                  </a:extLst>
                </a:gridCol>
                <a:gridCol w="1833108">
                  <a:extLst>
                    <a:ext uri="{9D8B030D-6E8A-4147-A177-3AD203B41FA5}">
                      <a16:colId xmlns:a16="http://schemas.microsoft.com/office/drawing/2014/main" val="20003"/>
                    </a:ext>
                  </a:extLst>
                </a:gridCol>
              </a:tblGrid>
              <a:tr h="22999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No.</a:t>
                      </a:r>
                      <a:endParaRPr kumimoji="0"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tc gridSpan="2">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事業者（例）</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tc hMerge="1">
                  <a:txBody>
                    <a:bodyPr/>
                    <a:lstStyle/>
                    <a:p>
                      <a:endParaRPr kumimoji="1" lang="ja-JP" altLang="en-US"/>
                    </a:p>
                  </a:txBody>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従事予定者数</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役割</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extLst>
                  <a:ext uri="{0D108BD9-81ED-4DB2-BD59-A6C34878D82A}">
                    <a16:rowId xmlns:a16="http://schemas.microsoft.com/office/drawing/2014/main" val="10000"/>
                  </a:ext>
                </a:extLst>
              </a:tr>
              <a:tr h="2866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１</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代表団体</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a:t>
                      </a: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株式会社</a:t>
                      </a: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人</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66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２</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参加団体</a:t>
                      </a: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lang="en-US" altLang="ja-JP" sz="1050" b="1" dirty="0"/>
                        <a:t>(</a:t>
                      </a:r>
                      <a:r>
                        <a:rPr lang="ja-JP" altLang="en-US" sz="1050" b="1" dirty="0"/>
                        <a:t>スタートアップ）</a:t>
                      </a:r>
                      <a:endParaRPr kumimoji="0" lang="ja-JP" altLang="en-US"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a:t>
                      </a: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株式会社</a:t>
                      </a: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人</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66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3</a:t>
                      </a:r>
                      <a:endPar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p>
                      <a:r>
                        <a:rPr lang="ja-JP" altLang="en-US" sz="1050" dirty="0"/>
                        <a:t>協力団体</a:t>
                      </a:r>
                      <a:endParaRPr lang="en-US" altLang="ja-JP" sz="1050" dirty="0"/>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58" name="正方形/長方形 57">
            <a:extLst>
              <a:ext uri="{FF2B5EF4-FFF2-40B4-BE49-F238E27FC236}">
                <a16:creationId xmlns:a16="http://schemas.microsoft.com/office/drawing/2014/main" id="{97F8D4A8-E964-4308-BDAD-FF2BAEB2565B}"/>
              </a:ext>
            </a:extLst>
          </p:cNvPr>
          <p:cNvSpPr/>
          <p:nvPr/>
        </p:nvSpPr>
        <p:spPr>
          <a:xfrm>
            <a:off x="7973215" y="1718004"/>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代表団体</a:t>
            </a:r>
          </a:p>
        </p:txBody>
      </p:sp>
      <p:sp>
        <p:nvSpPr>
          <p:cNvPr id="60" name="正方形/長方形 59">
            <a:extLst>
              <a:ext uri="{FF2B5EF4-FFF2-40B4-BE49-F238E27FC236}">
                <a16:creationId xmlns:a16="http://schemas.microsoft.com/office/drawing/2014/main" id="{97F8D4A8-E964-4308-BDAD-FF2BAEB2565B}"/>
              </a:ext>
            </a:extLst>
          </p:cNvPr>
          <p:cNvSpPr/>
          <p:nvPr/>
        </p:nvSpPr>
        <p:spPr>
          <a:xfrm>
            <a:off x="7972744" y="2358638"/>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63" name="正方形/長方形 62">
            <a:extLst>
              <a:ext uri="{FF2B5EF4-FFF2-40B4-BE49-F238E27FC236}">
                <a16:creationId xmlns:a16="http://schemas.microsoft.com/office/drawing/2014/main" id="{97F8D4A8-E964-4308-BDAD-FF2BAEB2565B}"/>
              </a:ext>
            </a:extLst>
          </p:cNvPr>
          <p:cNvSpPr/>
          <p:nvPr/>
        </p:nvSpPr>
        <p:spPr>
          <a:xfrm>
            <a:off x="6258508" y="2358638"/>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参加団体</a:t>
            </a:r>
            <a:endPar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（スタートアップ）</a:t>
            </a:r>
          </a:p>
        </p:txBody>
      </p:sp>
      <p:sp>
        <p:nvSpPr>
          <p:cNvPr id="64" name="正方形/長方形 63">
            <a:extLst>
              <a:ext uri="{FF2B5EF4-FFF2-40B4-BE49-F238E27FC236}">
                <a16:creationId xmlns:a16="http://schemas.microsoft.com/office/drawing/2014/main" id="{97F8D4A8-E964-4308-BDAD-FF2BAEB2565B}"/>
              </a:ext>
            </a:extLst>
          </p:cNvPr>
          <p:cNvSpPr/>
          <p:nvPr/>
        </p:nvSpPr>
        <p:spPr>
          <a:xfrm>
            <a:off x="9719286" y="2785064"/>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協力団体</a:t>
            </a:r>
          </a:p>
        </p:txBody>
      </p:sp>
      <p:cxnSp>
        <p:nvCxnSpPr>
          <p:cNvPr id="5" name="直線コネクタ 4"/>
          <p:cNvCxnSpPr>
            <a:stCxn id="58" idx="2"/>
            <a:endCxn id="60" idx="0"/>
          </p:cNvCxnSpPr>
          <p:nvPr/>
        </p:nvCxnSpPr>
        <p:spPr>
          <a:xfrm flipH="1">
            <a:off x="8755777" y="2062311"/>
            <a:ext cx="471" cy="296327"/>
          </a:xfrm>
          <a:prstGeom prst="line">
            <a:avLst/>
          </a:prstGeom>
          <a:ln/>
        </p:spPr>
        <p:style>
          <a:lnRef idx="1">
            <a:schemeClr val="accent6"/>
          </a:lnRef>
          <a:fillRef idx="0">
            <a:schemeClr val="accent6"/>
          </a:fillRef>
          <a:effectRef idx="0">
            <a:schemeClr val="accent6"/>
          </a:effectRef>
          <a:fontRef idx="minor">
            <a:schemeClr val="tx1"/>
          </a:fontRef>
        </p:style>
      </p:cxnSp>
      <p:cxnSp>
        <p:nvCxnSpPr>
          <p:cNvPr id="7" name="カギ線コネクタ 6"/>
          <p:cNvCxnSpPr>
            <a:stCxn id="58" idx="2"/>
            <a:endCxn id="63" idx="0"/>
          </p:cNvCxnSpPr>
          <p:nvPr/>
        </p:nvCxnSpPr>
        <p:spPr>
          <a:xfrm rot="5400000">
            <a:off x="7750732" y="1353121"/>
            <a:ext cx="296327" cy="1714707"/>
          </a:xfrm>
          <a:prstGeom prst="bentConnector3">
            <a:avLst/>
          </a:prstGeom>
          <a:ln/>
        </p:spPr>
        <p:style>
          <a:lnRef idx="1">
            <a:schemeClr val="accent6"/>
          </a:lnRef>
          <a:fillRef idx="0">
            <a:schemeClr val="accent6"/>
          </a:fillRef>
          <a:effectRef idx="0">
            <a:schemeClr val="accent6"/>
          </a:effectRef>
          <a:fontRef idx="minor">
            <a:schemeClr val="tx1"/>
          </a:fontRef>
        </p:style>
      </p:cxnSp>
      <p:cxnSp>
        <p:nvCxnSpPr>
          <p:cNvPr id="65" name="カギ線コネクタ 64"/>
          <p:cNvCxnSpPr>
            <a:stCxn id="58" idx="3"/>
            <a:endCxn id="64" idx="0"/>
          </p:cNvCxnSpPr>
          <p:nvPr/>
        </p:nvCxnSpPr>
        <p:spPr>
          <a:xfrm>
            <a:off x="9539280" y="1890158"/>
            <a:ext cx="963039" cy="894906"/>
          </a:xfrm>
          <a:prstGeom prst="bentConnector2">
            <a:avLst/>
          </a:prstGeom>
          <a:ln/>
        </p:spPr>
        <p:style>
          <a:lnRef idx="1">
            <a:schemeClr val="accent6"/>
          </a:lnRef>
          <a:fillRef idx="0">
            <a:schemeClr val="accent6"/>
          </a:fillRef>
          <a:effectRef idx="0">
            <a:schemeClr val="accent6"/>
          </a:effectRef>
          <a:fontRef idx="minor">
            <a:schemeClr val="tx1"/>
          </a:fontRef>
        </p:style>
      </p:cxnSp>
      <p:sp>
        <p:nvSpPr>
          <p:cNvPr id="75" name="テキスト ボックス 1">
            <a:extLst>
              <a:ext uri="{FF2B5EF4-FFF2-40B4-BE49-F238E27FC236}">
                <a16:creationId xmlns:a16="http://schemas.microsoft.com/office/drawing/2014/main" id="{EE83D720-2FB3-4314-B6B0-868F23EDCC67}"/>
              </a:ext>
            </a:extLst>
          </p:cNvPr>
          <p:cNvSpPr txBox="1">
            <a:spLocks noChangeArrowheads="1"/>
          </p:cNvSpPr>
          <p:nvPr/>
        </p:nvSpPr>
        <p:spPr bwMode="auto">
          <a:xfrm>
            <a:off x="7824572" y="1110806"/>
            <a:ext cx="4428387" cy="513619"/>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defPPr>
              <a:defRPr lang="ja-JP"/>
            </a:defPPr>
            <a:lvl1pPr marL="285750" marR="0" lvl="0" indent="-285750" defTabSz="457200" fontAlgn="auto">
              <a:lnSpc>
                <a:spcPct val="100000"/>
              </a:lnSpc>
              <a:spcBef>
                <a:spcPts val="600"/>
              </a:spcBef>
              <a:spcAft>
                <a:spcPts val="0"/>
              </a:spcAft>
              <a:buClrTx/>
              <a:buSzTx/>
              <a:buFont typeface="Arial" panose="020B0604020202020204" pitchFamily="34" charset="0"/>
              <a:buChar char="•"/>
              <a:tabLst/>
              <a:defRPr kumimoji="0" sz="1400" b="0" i="0" u="none" strike="noStrike" kern="0" cap="none" spc="0" normalizeH="0" baseline="0">
                <a:ln>
                  <a:noFill/>
                </a:ln>
                <a:solidFill>
                  <a:prstClr val="black"/>
                </a:solidFill>
                <a:effectLst/>
                <a:uLnTx/>
                <a:uFillTx/>
                <a:latin typeface="Meiryo UI" panose="020B0604030504040204" pitchFamily="50" charset="-128"/>
              </a:defRPr>
            </a:lvl1pPr>
            <a:lvl2pPr marL="742950" marR="0" lvl="1" indent="-285750" defTabSz="457200" fontAlgn="auto">
              <a:lnSpc>
                <a:spcPct val="100000"/>
              </a:lnSpc>
              <a:spcBef>
                <a:spcPts val="600"/>
              </a:spcBef>
              <a:spcAft>
                <a:spcPts val="0"/>
              </a:spcAft>
              <a:buClrTx/>
              <a:buSzTx/>
              <a:buFont typeface="Wingdings" panose="05000000000000000000" pitchFamily="2" charset="2"/>
              <a:buChar char="ü"/>
              <a:tabLst/>
              <a:defRPr kumimoji="0" sz="1400" b="0" i="0" u="none" strike="noStrike" kern="0" cap="none" spc="0" normalizeH="0" baseline="0">
                <a:ln>
                  <a:noFill/>
                </a:ln>
                <a:solidFill>
                  <a:srgbClr val="C00000"/>
                </a:solidFill>
                <a:effectLst/>
                <a:uLnTx/>
                <a:uFillTx/>
                <a:latin typeface="Meiryo UI" panose="020B0604030504040204" pitchFamily="50" charset="-128"/>
              </a:defRPr>
            </a:lvl2pPr>
          </a:lstStyle>
          <a:p>
            <a:pPr marL="0" marR="0" lvl="0" indent="0" algn="l" defTabSz="457200"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rPr>
              <a:t>複数事業者による実施の場合役割分担を記載すること</a:t>
            </a: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endParaRPr>
          </a:p>
          <a:p>
            <a:pPr marL="0" marR="0" lvl="0" indent="0" algn="l" defTabSz="457200"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rPr>
              <a:t>スタートアップは明示すること</a:t>
            </a:r>
          </a:p>
        </p:txBody>
      </p:sp>
      <p:graphicFrame>
        <p:nvGraphicFramePr>
          <p:cNvPr id="76" name="Group 72">
            <a:extLst>
              <a:ext uri="{FF2B5EF4-FFF2-40B4-BE49-F238E27FC236}">
                <a16:creationId xmlns:a16="http://schemas.microsoft.com/office/drawing/2014/main" id="{5CA4FAAB-A778-474F-B2CA-70B6E835A19A}"/>
              </a:ext>
            </a:extLst>
          </p:cNvPr>
          <p:cNvGraphicFramePr>
            <a:graphicFrameLocks noGrp="1"/>
          </p:cNvGraphicFramePr>
          <p:nvPr/>
        </p:nvGraphicFramePr>
        <p:xfrm>
          <a:off x="255749" y="3600516"/>
          <a:ext cx="5106707" cy="1137372"/>
        </p:xfrm>
        <a:graphic>
          <a:graphicData uri="http://schemas.openxmlformats.org/drawingml/2006/table">
            <a:tbl>
              <a:tblPr/>
              <a:tblGrid>
                <a:gridCol w="443394">
                  <a:extLst>
                    <a:ext uri="{9D8B030D-6E8A-4147-A177-3AD203B41FA5}">
                      <a16:colId xmlns:a16="http://schemas.microsoft.com/office/drawing/2014/main" val="398132584"/>
                    </a:ext>
                  </a:extLst>
                </a:gridCol>
                <a:gridCol w="842276">
                  <a:extLst>
                    <a:ext uri="{9D8B030D-6E8A-4147-A177-3AD203B41FA5}">
                      <a16:colId xmlns:a16="http://schemas.microsoft.com/office/drawing/2014/main" val="20002"/>
                    </a:ext>
                  </a:extLst>
                </a:gridCol>
                <a:gridCol w="1306286">
                  <a:extLst>
                    <a:ext uri="{9D8B030D-6E8A-4147-A177-3AD203B41FA5}">
                      <a16:colId xmlns:a16="http://schemas.microsoft.com/office/drawing/2014/main" val="75540912"/>
                    </a:ext>
                  </a:extLst>
                </a:gridCol>
                <a:gridCol w="2514751">
                  <a:extLst>
                    <a:ext uri="{9D8B030D-6E8A-4147-A177-3AD203B41FA5}">
                      <a16:colId xmlns:a16="http://schemas.microsoft.com/office/drawing/2014/main" val="20003"/>
                    </a:ext>
                  </a:extLst>
                </a:gridCol>
              </a:tblGrid>
              <a:tr h="28434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No.</a:t>
                      </a:r>
                      <a:endParaRPr kumimoji="0" lang="ja-JP" altLang="en-US" sz="105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担当者</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役割</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実施項目</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extLst>
                  <a:ext uri="{0D108BD9-81ED-4DB2-BD59-A6C34878D82A}">
                    <a16:rowId xmlns:a16="http://schemas.microsoft.com/office/drawing/2014/main" val="10000"/>
                  </a:ext>
                </a:extLst>
              </a:tr>
              <a:tr h="28434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１</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a:t>
                      </a:r>
                      <a:endPar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プロジェクト責任者</a:t>
                      </a: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全体管理</a:t>
                      </a: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434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２</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a:t>
                      </a:r>
                      <a:endPar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a:t>
                      </a: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実施担当者</a:t>
                      </a: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a:t>
                      </a: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の実施</a:t>
                      </a: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434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3</a:t>
                      </a:r>
                      <a:endPar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77" name="正方形/長方形 76">
            <a:extLst>
              <a:ext uri="{FF2B5EF4-FFF2-40B4-BE49-F238E27FC236}">
                <a16:creationId xmlns:a16="http://schemas.microsoft.com/office/drawing/2014/main" id="{97F8D4A8-E964-4308-BDAD-FF2BAEB2565B}"/>
              </a:ext>
            </a:extLst>
          </p:cNvPr>
          <p:cNvSpPr/>
          <p:nvPr/>
        </p:nvSpPr>
        <p:spPr>
          <a:xfrm>
            <a:off x="1227242" y="1596214"/>
            <a:ext cx="2397437"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1.</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プロジェクト責任者</a:t>
            </a:r>
          </a:p>
        </p:txBody>
      </p:sp>
      <p:sp>
        <p:nvSpPr>
          <p:cNvPr id="78" name="正方形/長方形 77">
            <a:extLst>
              <a:ext uri="{FF2B5EF4-FFF2-40B4-BE49-F238E27FC236}">
                <a16:creationId xmlns:a16="http://schemas.microsoft.com/office/drawing/2014/main" id="{97F8D4A8-E964-4308-BDAD-FF2BAEB2565B}"/>
              </a:ext>
            </a:extLst>
          </p:cNvPr>
          <p:cNvSpPr/>
          <p:nvPr/>
        </p:nvSpPr>
        <p:spPr>
          <a:xfrm>
            <a:off x="255749" y="2630220"/>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2.XX</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担当</a:t>
            </a:r>
          </a:p>
        </p:txBody>
      </p:sp>
      <p:cxnSp>
        <p:nvCxnSpPr>
          <p:cNvPr id="80" name="カギ線コネクタ 79"/>
          <p:cNvCxnSpPr>
            <a:stCxn id="77" idx="2"/>
            <a:endCxn id="78" idx="0"/>
          </p:cNvCxnSpPr>
          <p:nvPr/>
        </p:nvCxnSpPr>
        <p:spPr>
          <a:xfrm rot="5400000">
            <a:off x="1387523" y="1591781"/>
            <a:ext cx="689699" cy="1387179"/>
          </a:xfrm>
          <a:prstGeom prst="bentConnector3">
            <a:avLst>
              <a:gd name="adj1" fmla="val 50000"/>
            </a:avLst>
          </a:prstGeom>
          <a:ln/>
        </p:spPr>
        <p:style>
          <a:lnRef idx="1">
            <a:schemeClr val="accent6"/>
          </a:lnRef>
          <a:fillRef idx="0">
            <a:schemeClr val="accent6"/>
          </a:fillRef>
          <a:effectRef idx="0">
            <a:schemeClr val="accent6"/>
          </a:effectRef>
          <a:fontRef idx="minor">
            <a:schemeClr val="tx1"/>
          </a:fontRef>
        </p:style>
      </p:cxnSp>
      <p:sp>
        <p:nvSpPr>
          <p:cNvPr id="81" name="正方形/長方形 80">
            <a:extLst>
              <a:ext uri="{FF2B5EF4-FFF2-40B4-BE49-F238E27FC236}">
                <a16:creationId xmlns:a16="http://schemas.microsoft.com/office/drawing/2014/main" id="{97F8D4A8-E964-4308-BDAD-FF2BAEB2565B}"/>
              </a:ext>
            </a:extLst>
          </p:cNvPr>
          <p:cNvSpPr/>
          <p:nvPr/>
        </p:nvSpPr>
        <p:spPr>
          <a:xfrm>
            <a:off x="2026069" y="2618138"/>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3.XX</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担当</a:t>
            </a:r>
          </a:p>
        </p:txBody>
      </p:sp>
      <p:cxnSp>
        <p:nvCxnSpPr>
          <p:cNvPr id="82" name="カギ線コネクタ 81"/>
          <p:cNvCxnSpPr>
            <a:stCxn id="77" idx="2"/>
            <a:endCxn id="81" idx="0"/>
          </p:cNvCxnSpPr>
          <p:nvPr/>
        </p:nvCxnSpPr>
        <p:spPr>
          <a:xfrm rot="16200000" flipH="1">
            <a:off x="2278723" y="2087758"/>
            <a:ext cx="677617" cy="383141"/>
          </a:xfrm>
          <a:prstGeom prst="bentConnector3">
            <a:avLst>
              <a:gd name="adj1" fmla="val 50000"/>
            </a:avLst>
          </a:prstGeom>
          <a:ln/>
        </p:spPr>
        <p:style>
          <a:lnRef idx="1">
            <a:schemeClr val="accent6"/>
          </a:lnRef>
          <a:fillRef idx="0">
            <a:schemeClr val="accent6"/>
          </a:fillRef>
          <a:effectRef idx="0">
            <a:schemeClr val="accent6"/>
          </a:effectRef>
          <a:fontRef idx="minor">
            <a:schemeClr val="tx1"/>
          </a:fontRef>
        </p:style>
      </p:cxnSp>
      <p:sp>
        <p:nvSpPr>
          <p:cNvPr id="83" name="正方形/長方形 82">
            <a:extLst>
              <a:ext uri="{FF2B5EF4-FFF2-40B4-BE49-F238E27FC236}">
                <a16:creationId xmlns:a16="http://schemas.microsoft.com/office/drawing/2014/main" id="{97F8D4A8-E964-4308-BDAD-FF2BAEB2565B}"/>
              </a:ext>
            </a:extLst>
          </p:cNvPr>
          <p:cNvSpPr/>
          <p:nvPr/>
        </p:nvSpPr>
        <p:spPr>
          <a:xfrm>
            <a:off x="3796390" y="2630220"/>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XX</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担当</a:t>
            </a:r>
          </a:p>
        </p:txBody>
      </p:sp>
      <p:cxnSp>
        <p:nvCxnSpPr>
          <p:cNvPr id="84" name="カギ線コネクタ 83"/>
          <p:cNvCxnSpPr>
            <a:stCxn id="77" idx="2"/>
            <a:endCxn id="83" idx="0"/>
          </p:cNvCxnSpPr>
          <p:nvPr/>
        </p:nvCxnSpPr>
        <p:spPr>
          <a:xfrm rot="16200000" flipH="1">
            <a:off x="3157843" y="1208639"/>
            <a:ext cx="689699" cy="2153462"/>
          </a:xfrm>
          <a:prstGeom prst="bentConnector3">
            <a:avLst>
              <a:gd name="adj1" fmla="val 50000"/>
            </a:avLst>
          </a:prstGeom>
          <a:ln/>
        </p:spPr>
        <p:style>
          <a:lnRef idx="1">
            <a:schemeClr val="accent6"/>
          </a:lnRef>
          <a:fillRef idx="0">
            <a:schemeClr val="accent6"/>
          </a:fillRef>
          <a:effectRef idx="0">
            <a:schemeClr val="accent6"/>
          </a:effectRef>
          <a:fontRef idx="minor">
            <a:schemeClr val="tx1"/>
          </a:fontRef>
        </p:style>
      </p:cxnSp>
      <p:sp>
        <p:nvSpPr>
          <p:cNvPr id="87" name="正方形/長方形 86">
            <a:extLst>
              <a:ext uri="{FF2B5EF4-FFF2-40B4-BE49-F238E27FC236}">
                <a16:creationId xmlns:a16="http://schemas.microsoft.com/office/drawing/2014/main" id="{97F8D4A8-E964-4308-BDAD-FF2BAEB2565B}"/>
              </a:ext>
            </a:extLst>
          </p:cNvPr>
          <p:cNvSpPr/>
          <p:nvPr/>
        </p:nvSpPr>
        <p:spPr>
          <a:xfrm>
            <a:off x="2026069" y="3175092"/>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XX</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担当</a:t>
            </a:r>
          </a:p>
        </p:txBody>
      </p:sp>
      <p:cxnSp>
        <p:nvCxnSpPr>
          <p:cNvPr id="89" name="直線コネクタ 88"/>
          <p:cNvCxnSpPr>
            <a:stCxn id="81" idx="2"/>
            <a:endCxn id="87" idx="0"/>
          </p:cNvCxnSpPr>
          <p:nvPr/>
        </p:nvCxnSpPr>
        <p:spPr>
          <a:xfrm>
            <a:off x="2809102" y="2962445"/>
            <a:ext cx="0" cy="212647"/>
          </a:xfrm>
          <a:prstGeom prst="line">
            <a:avLst/>
          </a:prstGeom>
          <a:ln/>
        </p:spPr>
        <p:style>
          <a:lnRef idx="1">
            <a:schemeClr val="accent6"/>
          </a:lnRef>
          <a:fillRef idx="0">
            <a:schemeClr val="accent6"/>
          </a:fillRef>
          <a:effectRef idx="0">
            <a:schemeClr val="accent6"/>
          </a:effectRef>
          <a:fontRef idx="minor">
            <a:schemeClr val="tx1"/>
          </a:fontRef>
        </p:style>
      </p:cxnSp>
      <p:sp>
        <p:nvSpPr>
          <p:cNvPr id="57" name="AutoShape 10">
            <a:extLst>
              <a:ext uri="{FF2B5EF4-FFF2-40B4-BE49-F238E27FC236}">
                <a16:creationId xmlns:a16="http://schemas.microsoft.com/office/drawing/2014/main" id="{DAB6380F-18A1-4D89-8C9E-607F6E59B69F}"/>
              </a:ext>
            </a:extLst>
          </p:cNvPr>
          <p:cNvSpPr>
            <a:spLocks noChangeArrowheads="1"/>
          </p:cNvSpPr>
          <p:nvPr/>
        </p:nvSpPr>
        <p:spPr bwMode="auto">
          <a:xfrm>
            <a:off x="2425960" y="5116495"/>
            <a:ext cx="6912000" cy="1440086"/>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プロジェクトの実施における体制と参画者毎の役割</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を記載ください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全体管理を中心的に担う責任者と個別の参画者について、役割分担と実施項目が具体的に計画されているか。</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複数事業者による場合、団体ごとの役割分担や関係性が記載されているか</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p:txBody>
      </p:sp>
      <p:sp>
        <p:nvSpPr>
          <p:cNvPr id="92" name="テキスト ボックス 1">
            <a:extLst>
              <a:ext uri="{FF2B5EF4-FFF2-40B4-BE49-F238E27FC236}">
                <a16:creationId xmlns:a16="http://schemas.microsoft.com/office/drawing/2014/main" id="{EE83D720-2FB3-4314-B6B0-868F23EDCC67}"/>
              </a:ext>
            </a:extLst>
          </p:cNvPr>
          <p:cNvSpPr txBox="1">
            <a:spLocks noChangeArrowheads="1"/>
          </p:cNvSpPr>
          <p:nvPr/>
        </p:nvSpPr>
        <p:spPr bwMode="auto">
          <a:xfrm rot="868181">
            <a:off x="3744984" y="2132487"/>
            <a:ext cx="1250131" cy="235980"/>
          </a:xfrm>
          <a:prstGeom prst="rect">
            <a:avLst/>
          </a:prstGeom>
          <a:solidFill>
            <a:schemeClr val="bg1">
              <a:lumMod val="50000"/>
            </a:schemeClr>
          </a:solidFill>
          <a:ln>
            <a:noFill/>
          </a:ln>
        </p:spPr>
        <p:txBody>
          <a:bodyPr wrap="square" anchor="ctr">
            <a:no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（イメージ）</a:t>
            </a:r>
          </a:p>
        </p:txBody>
      </p:sp>
      <p:sp>
        <p:nvSpPr>
          <p:cNvPr id="25" name="テキスト ボックス 1">
            <a:extLst>
              <a:ext uri="{FF2B5EF4-FFF2-40B4-BE49-F238E27FC236}">
                <a16:creationId xmlns:a16="http://schemas.microsoft.com/office/drawing/2014/main" id="{EE83D720-2FB3-4314-B6B0-868F23EDCC67}"/>
              </a:ext>
            </a:extLst>
          </p:cNvPr>
          <p:cNvSpPr txBox="1">
            <a:spLocks noChangeArrowheads="1"/>
          </p:cNvSpPr>
          <p:nvPr/>
        </p:nvSpPr>
        <p:spPr bwMode="auto">
          <a:xfrm rot="868181">
            <a:off x="9958578" y="2132487"/>
            <a:ext cx="1250131" cy="235980"/>
          </a:xfrm>
          <a:prstGeom prst="rect">
            <a:avLst/>
          </a:prstGeom>
          <a:solidFill>
            <a:schemeClr val="bg1">
              <a:lumMod val="50000"/>
            </a:schemeClr>
          </a:solidFill>
          <a:ln>
            <a:noFill/>
          </a:ln>
        </p:spPr>
        <p:txBody>
          <a:bodyPr wrap="square" anchor="ctr">
            <a:no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（イメージ）</a:t>
            </a:r>
          </a:p>
        </p:txBody>
      </p:sp>
    </p:spTree>
    <p:extLst>
      <p:ext uri="{BB962C8B-B14F-4D97-AF65-F5344CB8AC3E}">
        <p14:creationId xmlns:p14="http://schemas.microsoft.com/office/powerpoint/2010/main" val="4202942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t>
            </a:r>
            <a:r>
              <a:rPr lang="ja-JP" altLang="en-US" dirty="0"/>
              <a:t>３　実施計画</a:t>
            </a:r>
            <a:r>
              <a:rPr lang="en-US" altLang="ja-JP" dirty="0"/>
              <a:t>】</a:t>
            </a:r>
            <a:br>
              <a:rPr lang="en-US" altLang="ja-JP" dirty="0"/>
            </a:br>
            <a:r>
              <a:rPr lang="en-US" altLang="ja-JP" dirty="0"/>
              <a:t>【</a:t>
            </a:r>
            <a:r>
              <a:rPr lang="ja-JP" altLang="en-US" dirty="0"/>
              <a:t>３</a:t>
            </a:r>
            <a:r>
              <a:rPr lang="en-US" altLang="ja-JP" dirty="0"/>
              <a:t>.</a:t>
            </a:r>
            <a:r>
              <a:rPr lang="ja-JP" altLang="en-US" dirty="0"/>
              <a:t>３　安全対策</a:t>
            </a:r>
            <a:r>
              <a:rPr lang="en-US" altLang="ja-JP" dirty="0"/>
              <a:t>】</a:t>
            </a:r>
            <a:endParaRPr kumimoji="1" lang="ja-JP" altLang="en-US" dirty="0"/>
          </a:p>
        </p:txBody>
      </p:sp>
      <p:cxnSp>
        <p:nvCxnSpPr>
          <p:cNvPr id="6" name="直線コネクタ 10">
            <a:extLst>
              <a:ext uri="{FF2B5EF4-FFF2-40B4-BE49-F238E27FC236}">
                <a16:creationId xmlns:a16="http://schemas.microsoft.com/office/drawing/2014/main" id="{51BFE2A8-42A2-4E76-B629-FD38DA37B0E3}"/>
              </a:ext>
            </a:extLst>
          </p:cNvPr>
          <p:cNvCxnSpPr>
            <a:cxnSpLocks/>
          </p:cNvCxnSpPr>
          <p:nvPr/>
        </p:nvCxnSpPr>
        <p:spPr bwMode="auto">
          <a:xfrm>
            <a:off x="185788" y="1310777"/>
            <a:ext cx="5805579" cy="0"/>
          </a:xfrm>
          <a:prstGeom prst="line">
            <a:avLst/>
          </a:prstGeom>
          <a:solidFill>
            <a:schemeClr val="bg1"/>
          </a:solidFill>
          <a:ln w="12700" cap="flat" cmpd="sng" algn="ctr">
            <a:solidFill>
              <a:schemeClr val="tx1"/>
            </a:solidFill>
            <a:prstDash val="solid"/>
            <a:round/>
            <a:headEnd type="none" w="med" len="med"/>
            <a:tailEnd type="none" w="med" len="med"/>
          </a:ln>
          <a:effectLst/>
        </p:spPr>
      </p:cxnSp>
      <p:sp>
        <p:nvSpPr>
          <p:cNvPr id="7" name="Rectangle 5">
            <a:extLst>
              <a:ext uri="{FF2B5EF4-FFF2-40B4-BE49-F238E27FC236}">
                <a16:creationId xmlns:a16="http://schemas.microsoft.com/office/drawing/2014/main" id="{C5C97B81-32F3-4188-8BE7-4DFC82D2DD2E}"/>
              </a:ext>
            </a:extLst>
          </p:cNvPr>
          <p:cNvSpPr>
            <a:spLocks noChangeArrowheads="1"/>
          </p:cNvSpPr>
          <p:nvPr/>
        </p:nvSpPr>
        <p:spPr bwMode="auto">
          <a:xfrm>
            <a:off x="1991360" y="1205433"/>
            <a:ext cx="2057400" cy="216000"/>
          </a:xfrm>
          <a:prstGeom prst="rect">
            <a:avLst/>
          </a:prstGeom>
          <a:solidFill>
            <a:schemeClr val="bg1"/>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ct val="30000"/>
              </a:spcBef>
              <a:spcAft>
                <a:spcPts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想定されるリスク</a:t>
            </a:r>
          </a:p>
        </p:txBody>
      </p:sp>
      <p:cxnSp>
        <p:nvCxnSpPr>
          <p:cNvPr id="8" name="直線コネクタ 7">
            <a:extLst>
              <a:ext uri="{FF2B5EF4-FFF2-40B4-BE49-F238E27FC236}">
                <a16:creationId xmlns:a16="http://schemas.microsoft.com/office/drawing/2014/main" id="{51BFE2A8-42A2-4E76-B629-FD38DA37B0E3}"/>
              </a:ext>
            </a:extLst>
          </p:cNvPr>
          <p:cNvCxnSpPr>
            <a:cxnSpLocks/>
          </p:cNvCxnSpPr>
          <p:nvPr/>
        </p:nvCxnSpPr>
        <p:spPr bwMode="auto">
          <a:xfrm>
            <a:off x="6204451" y="1310777"/>
            <a:ext cx="5805579" cy="0"/>
          </a:xfrm>
          <a:prstGeom prst="line">
            <a:avLst/>
          </a:prstGeom>
          <a:solidFill>
            <a:schemeClr val="bg1"/>
          </a:solidFill>
          <a:ln w="12700" cap="flat" cmpd="sng" algn="ctr">
            <a:solidFill>
              <a:schemeClr val="tx1"/>
            </a:solidFill>
            <a:prstDash val="solid"/>
            <a:round/>
            <a:headEnd type="none" w="med" len="med"/>
            <a:tailEnd type="none" w="med" len="med"/>
          </a:ln>
          <a:effectLst/>
        </p:spPr>
      </p:cxnSp>
      <p:sp>
        <p:nvSpPr>
          <p:cNvPr id="9" name="Rectangle 5">
            <a:extLst>
              <a:ext uri="{FF2B5EF4-FFF2-40B4-BE49-F238E27FC236}">
                <a16:creationId xmlns:a16="http://schemas.microsoft.com/office/drawing/2014/main" id="{C5C97B81-32F3-4188-8BE7-4DFC82D2DD2E}"/>
              </a:ext>
            </a:extLst>
          </p:cNvPr>
          <p:cNvSpPr>
            <a:spLocks noChangeArrowheads="1"/>
          </p:cNvSpPr>
          <p:nvPr/>
        </p:nvSpPr>
        <p:spPr bwMode="auto">
          <a:xfrm>
            <a:off x="7964551" y="1205433"/>
            <a:ext cx="2274570" cy="216000"/>
          </a:xfrm>
          <a:prstGeom prst="rect">
            <a:avLst/>
          </a:prstGeom>
          <a:solidFill>
            <a:schemeClr val="bg1"/>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ct val="30000"/>
              </a:spcBef>
              <a:spcAft>
                <a:spcPts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対策・対応方法</a:t>
            </a:r>
          </a:p>
        </p:txBody>
      </p:sp>
      <p:sp>
        <p:nvSpPr>
          <p:cNvPr id="10" name="正方形/長方形 9">
            <a:extLst>
              <a:ext uri="{FF2B5EF4-FFF2-40B4-BE49-F238E27FC236}">
                <a16:creationId xmlns:a16="http://schemas.microsoft.com/office/drawing/2014/main" id="{7F50B7F7-ADB5-40E0-8FA8-4C228D849299}"/>
              </a:ext>
            </a:extLst>
          </p:cNvPr>
          <p:cNvSpPr/>
          <p:nvPr/>
        </p:nvSpPr>
        <p:spPr>
          <a:xfrm>
            <a:off x="191069" y="1808329"/>
            <a:ext cx="5800298" cy="4684010"/>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19A3FC">
                    <a:lumMod val="75000"/>
                  </a:srgbClr>
                </a:solidFill>
                <a:effectLst/>
                <a:uLnTx/>
                <a:uFillTx/>
                <a:latin typeface="Meiryo UI" panose="020B0604030504040204" pitchFamily="50" charset="-128"/>
                <a:ea typeface="Meiryo UI" panose="020B0604030504040204" pitchFamily="50" charset="-128"/>
                <a:cs typeface="+mn-cs"/>
              </a:rPr>
              <a:t>“</a:t>
            </a:r>
          </a:p>
        </p:txBody>
      </p:sp>
      <p:sp>
        <p:nvSpPr>
          <p:cNvPr id="11" name="正方形/長方形 10">
            <a:extLst>
              <a:ext uri="{FF2B5EF4-FFF2-40B4-BE49-F238E27FC236}">
                <a16:creationId xmlns:a16="http://schemas.microsoft.com/office/drawing/2014/main" id="{7F50B7F7-ADB5-40E0-8FA8-4C228D849299}"/>
              </a:ext>
            </a:extLst>
          </p:cNvPr>
          <p:cNvSpPr/>
          <p:nvPr/>
        </p:nvSpPr>
        <p:spPr>
          <a:xfrm>
            <a:off x="6209732" y="1808329"/>
            <a:ext cx="5800298" cy="4684010"/>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19A3FC">
                    <a:lumMod val="75000"/>
                  </a:srgbClr>
                </a:solidFill>
                <a:effectLst/>
                <a:uLnTx/>
                <a:uFillTx/>
                <a:latin typeface="Meiryo UI" panose="020B0604030504040204" pitchFamily="50" charset="-128"/>
                <a:ea typeface="Meiryo UI" panose="020B0604030504040204" pitchFamily="50" charset="-128"/>
                <a:cs typeface="+mn-cs"/>
              </a:rPr>
              <a:t>“</a:t>
            </a:r>
          </a:p>
        </p:txBody>
      </p:sp>
      <p:sp>
        <p:nvSpPr>
          <p:cNvPr id="5" name="AutoShape 10">
            <a:extLst>
              <a:ext uri="{FF2B5EF4-FFF2-40B4-BE49-F238E27FC236}">
                <a16:creationId xmlns:a16="http://schemas.microsoft.com/office/drawing/2014/main" id="{93654BDB-ED81-42CD-9E06-08B932D719EA}"/>
              </a:ext>
            </a:extLst>
          </p:cNvPr>
          <p:cNvSpPr>
            <a:spLocks noChangeArrowheads="1"/>
          </p:cNvSpPr>
          <p:nvPr/>
        </p:nvSpPr>
        <p:spPr bwMode="auto">
          <a:xfrm>
            <a:off x="2639206" y="2708956"/>
            <a:ext cx="7210188" cy="2450873"/>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プロジェクトの実施を通して想定されるリスクと対応方法を記載ください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「公募要領</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5</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3</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）」を踏まえ、以下に留意して記載ください</a:t>
            </a: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a:ln>
                  <a:noFill/>
                </a:ln>
                <a:effectLst/>
                <a:uLnTx/>
                <a:uFillTx/>
                <a:latin typeface="Meiryo UI" panose="020B0604030504040204" pitchFamily="50" charset="-128"/>
                <a:ea typeface="Meiryo UI"/>
                <a:cs typeface="+mn-cs"/>
              </a:rPr>
              <a:t>プロジェクトの遂行にあたり安全上の懸念点がリストアップされているか</a:t>
            </a: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a:ln>
                  <a:noFill/>
                </a:ln>
                <a:effectLst/>
                <a:uLnTx/>
                <a:uFillTx/>
                <a:latin typeface="Meiryo UI" panose="020B0604030504040204" pitchFamily="50" charset="-128"/>
                <a:ea typeface="Meiryo UI"/>
                <a:cs typeface="+mn-cs"/>
              </a:rPr>
              <a:t>安全上のリスクに対する対処方法（対応フロー、連絡先、アクション）が明示されている</a:t>
            </a:r>
            <a:r>
              <a:rPr kumimoji="0" lang="ja-JP" altLang="en-US" sz="1400" b="0" i="0" u="none" strike="noStrike" kern="0" cap="none" spc="0" normalizeH="0" baseline="0" noProof="0" dirty="0">
                <a:ln>
                  <a:noFill/>
                </a:ln>
                <a:effectLst/>
                <a:uLnTx/>
                <a:uFillTx/>
                <a:latin typeface="Meiryo UI" panose="020B0604030504040204" pitchFamily="50" charset="-128"/>
                <a:ea typeface="Meiryo UI"/>
              </a:rPr>
              <a:t>か</a:t>
            </a:r>
            <a:endParaRPr kumimoji="0" lang="en-US" altLang="ja-JP" sz="1400" kern="0" dirty="0">
              <a:latin typeface="Meiryo UI" panose="020B0604030504040204" pitchFamily="50" charset="-128"/>
              <a:ea typeface="Meiryo UI"/>
            </a:endParaRPr>
          </a:p>
          <a:p>
            <a:pPr marR="0" lvl="1" algn="l" defTabSz="457200" rtl="0" eaLnBrk="1" fontAlgn="auto" latinLnBrk="0" hangingPunct="1">
              <a:lnSpc>
                <a:spcPct val="100000"/>
              </a:lnSpc>
              <a:spcBef>
                <a:spcPts val="600"/>
              </a:spcBef>
              <a:spcAft>
                <a:spcPts val="0"/>
              </a:spcAft>
              <a:buClrTx/>
              <a:buSzTx/>
              <a:tabLst/>
              <a:defRPr/>
            </a:pPr>
            <a:endParaRPr kumimoji="0" lang="en-US" altLang="ja-JP" sz="1400" kern="0" dirty="0">
              <a:latin typeface="Meiryo UI" panose="020B0604030504040204" pitchFamily="50" charset="-128"/>
            </a:endParaRPr>
          </a:p>
          <a:p>
            <a:pPr marL="285750" indent="-285750" defTabSz="457200">
              <a:spcBef>
                <a:spcPts val="600"/>
              </a:spcBef>
              <a:buFont typeface="Wingdings" panose="05000000000000000000" pitchFamily="2" charset="2"/>
              <a:buChar char="ü"/>
              <a:defRPr/>
            </a:pPr>
            <a:r>
              <a:rPr kumimoji="0" lang="ja-JP" altLang="en-US" sz="1400" kern="0" dirty="0">
                <a:latin typeface="Meiryo UI" panose="020B0604030504040204" pitchFamily="50" charset="-128"/>
              </a:rPr>
              <a:t>「公募要領６（</a:t>
            </a:r>
            <a:r>
              <a:rPr kumimoji="0" lang="en-US" altLang="ja-JP" sz="1400" kern="0" dirty="0">
                <a:latin typeface="Meiryo UI" panose="020B0604030504040204" pitchFamily="50" charset="-128"/>
              </a:rPr>
              <a:t>1</a:t>
            </a:r>
            <a:r>
              <a:rPr kumimoji="0" lang="ja-JP" altLang="en-US" sz="1400" kern="0" dirty="0">
                <a:latin typeface="Meiryo UI" panose="020B0604030504040204" pitchFamily="50" charset="-128"/>
              </a:rPr>
              <a:t>）」を踏まえ、以下に留意して記載ください</a:t>
            </a:r>
            <a:endParaRPr kumimoji="0" lang="en-US" altLang="ja-JP" sz="1400" kern="0" dirty="0">
              <a:latin typeface="Meiryo UI" panose="020B0604030504040204" pitchFamily="50" charset="-128"/>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kern="0" dirty="0">
                <a:latin typeface="Meiryo UI" panose="020B0604030504040204" pitchFamily="50" charset="-128"/>
              </a:rPr>
              <a:t>イベント開催時に、設置物の一時的な移動などを求められた場合の対応方法が検討されているか</a:t>
            </a:r>
          </a:p>
        </p:txBody>
      </p:sp>
    </p:spTree>
    <p:extLst>
      <p:ext uri="{BB962C8B-B14F-4D97-AF65-F5344CB8AC3E}">
        <p14:creationId xmlns:p14="http://schemas.microsoft.com/office/powerpoint/2010/main" val="8428560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t>
            </a:r>
            <a:r>
              <a:rPr lang="ja-JP" altLang="en-US" dirty="0"/>
              <a:t>３　実施計画</a:t>
            </a:r>
            <a:r>
              <a:rPr lang="en-US" altLang="ja-JP" dirty="0"/>
              <a:t>】</a:t>
            </a:r>
            <a:br>
              <a:rPr lang="en-US" altLang="ja-JP" dirty="0"/>
            </a:br>
            <a:r>
              <a:rPr lang="en-US" altLang="ja-JP" dirty="0"/>
              <a:t>【</a:t>
            </a:r>
            <a:r>
              <a:rPr lang="ja-JP" altLang="en-US" dirty="0"/>
              <a:t>３</a:t>
            </a:r>
            <a:r>
              <a:rPr lang="en-US" altLang="ja-JP" dirty="0"/>
              <a:t>.</a:t>
            </a:r>
            <a:r>
              <a:rPr lang="ja-JP" altLang="en-US" dirty="0"/>
              <a:t>４　事業</a:t>
            </a:r>
            <a:r>
              <a:rPr lang="en-US" altLang="ja-JP" dirty="0"/>
              <a:t>PR</a:t>
            </a:r>
            <a:r>
              <a:rPr lang="ja-JP" altLang="en-US" dirty="0"/>
              <a:t>の工夫</a:t>
            </a:r>
            <a:r>
              <a:rPr lang="en-US" altLang="ja-JP" dirty="0"/>
              <a:t>】</a:t>
            </a:r>
            <a:endParaRPr kumimoji="1" lang="ja-JP" altLang="en-US" dirty="0"/>
          </a:p>
        </p:txBody>
      </p:sp>
      <p:cxnSp>
        <p:nvCxnSpPr>
          <p:cNvPr id="6" name="直線コネクタ 10">
            <a:extLst>
              <a:ext uri="{FF2B5EF4-FFF2-40B4-BE49-F238E27FC236}">
                <a16:creationId xmlns:a16="http://schemas.microsoft.com/office/drawing/2014/main" id="{51BFE2A8-42A2-4E76-B629-FD38DA37B0E3}"/>
              </a:ext>
            </a:extLst>
          </p:cNvPr>
          <p:cNvCxnSpPr>
            <a:cxnSpLocks/>
          </p:cNvCxnSpPr>
          <p:nvPr/>
        </p:nvCxnSpPr>
        <p:spPr bwMode="auto">
          <a:xfrm>
            <a:off x="185788" y="1310777"/>
            <a:ext cx="5805579" cy="0"/>
          </a:xfrm>
          <a:prstGeom prst="line">
            <a:avLst/>
          </a:prstGeom>
          <a:solidFill>
            <a:schemeClr val="bg1"/>
          </a:solidFill>
          <a:ln w="12700" cap="flat" cmpd="sng" algn="ctr">
            <a:solidFill>
              <a:schemeClr val="tx1"/>
            </a:solidFill>
            <a:prstDash val="solid"/>
            <a:round/>
            <a:headEnd type="none" w="med" len="med"/>
            <a:tailEnd type="none" w="med" len="med"/>
          </a:ln>
          <a:effectLst/>
        </p:spPr>
      </p:cxnSp>
      <p:cxnSp>
        <p:nvCxnSpPr>
          <p:cNvPr id="8" name="直線コネクタ 7">
            <a:extLst>
              <a:ext uri="{FF2B5EF4-FFF2-40B4-BE49-F238E27FC236}">
                <a16:creationId xmlns:a16="http://schemas.microsoft.com/office/drawing/2014/main" id="{51BFE2A8-42A2-4E76-B629-FD38DA37B0E3}"/>
              </a:ext>
            </a:extLst>
          </p:cNvPr>
          <p:cNvCxnSpPr>
            <a:cxnSpLocks/>
          </p:cNvCxnSpPr>
          <p:nvPr/>
        </p:nvCxnSpPr>
        <p:spPr bwMode="auto">
          <a:xfrm>
            <a:off x="6204451" y="1310777"/>
            <a:ext cx="5805579" cy="0"/>
          </a:xfrm>
          <a:prstGeom prst="line">
            <a:avLst/>
          </a:prstGeom>
          <a:solidFill>
            <a:schemeClr val="bg1"/>
          </a:solidFill>
          <a:ln w="12700" cap="flat" cmpd="sng" algn="ctr">
            <a:solidFill>
              <a:schemeClr val="tx1"/>
            </a:solidFill>
            <a:prstDash val="solid"/>
            <a:round/>
            <a:headEnd type="none" w="med" len="med"/>
            <a:tailEnd type="none" w="med" len="med"/>
          </a:ln>
          <a:effectLst/>
        </p:spPr>
      </p:cxnSp>
      <p:sp>
        <p:nvSpPr>
          <p:cNvPr id="9" name="Rectangle 5">
            <a:extLst>
              <a:ext uri="{FF2B5EF4-FFF2-40B4-BE49-F238E27FC236}">
                <a16:creationId xmlns:a16="http://schemas.microsoft.com/office/drawing/2014/main" id="{C5C97B81-32F3-4188-8BE7-4DFC82D2DD2E}"/>
              </a:ext>
            </a:extLst>
          </p:cNvPr>
          <p:cNvSpPr>
            <a:spLocks noChangeArrowheads="1"/>
          </p:cNvSpPr>
          <p:nvPr/>
        </p:nvSpPr>
        <p:spPr bwMode="auto">
          <a:xfrm>
            <a:off x="1226185" y="1196393"/>
            <a:ext cx="3478380" cy="216000"/>
          </a:xfrm>
          <a:prstGeom prst="rect">
            <a:avLst/>
          </a:prstGeom>
          <a:solidFill>
            <a:schemeClr val="bg1"/>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ct val="30000"/>
              </a:spcBef>
              <a:spcAft>
                <a:spcPts val="0"/>
              </a:spcAft>
              <a:buClrTx/>
              <a:buSzTx/>
              <a:buFontTx/>
              <a:buNone/>
              <a:tabLst/>
              <a:defRPr/>
            </a:pPr>
            <a:r>
              <a:rPr lang="ja-JP" altLang="en-US" sz="1400" b="1" dirty="0">
                <a:solidFill>
                  <a:srgbClr val="000000"/>
                </a:solidFill>
                <a:latin typeface="Meiryo UI" panose="020B0604030504040204" pitchFamily="50" charset="-128"/>
                <a:ea typeface="Meiryo UI" panose="020B0604030504040204" pitchFamily="50" charset="-128"/>
              </a:rPr>
              <a:t>日常的なプロジェクトの発信の工夫</a:t>
            </a:r>
            <a:endParaRPr kumimoji="1" lang="ja-JP" altLang="en-US"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0" name="正方形/長方形 9">
            <a:extLst>
              <a:ext uri="{FF2B5EF4-FFF2-40B4-BE49-F238E27FC236}">
                <a16:creationId xmlns:a16="http://schemas.microsoft.com/office/drawing/2014/main" id="{7F50B7F7-ADB5-40E0-8FA8-4C228D849299}"/>
              </a:ext>
            </a:extLst>
          </p:cNvPr>
          <p:cNvSpPr/>
          <p:nvPr/>
        </p:nvSpPr>
        <p:spPr>
          <a:xfrm>
            <a:off x="191069" y="1808329"/>
            <a:ext cx="5800298" cy="4684010"/>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19A3FC">
                    <a:lumMod val="75000"/>
                  </a:srgbClr>
                </a:solidFill>
                <a:effectLst/>
                <a:uLnTx/>
                <a:uFillTx/>
                <a:latin typeface="Meiryo UI" panose="020B0604030504040204" pitchFamily="50" charset="-128"/>
                <a:ea typeface="Meiryo UI" panose="020B0604030504040204" pitchFamily="50" charset="-128"/>
                <a:cs typeface="+mn-cs"/>
              </a:rPr>
              <a:t>“</a:t>
            </a:r>
          </a:p>
        </p:txBody>
      </p:sp>
      <p:sp>
        <p:nvSpPr>
          <p:cNvPr id="11" name="正方形/長方形 10">
            <a:extLst>
              <a:ext uri="{FF2B5EF4-FFF2-40B4-BE49-F238E27FC236}">
                <a16:creationId xmlns:a16="http://schemas.microsoft.com/office/drawing/2014/main" id="{7F50B7F7-ADB5-40E0-8FA8-4C228D849299}"/>
              </a:ext>
            </a:extLst>
          </p:cNvPr>
          <p:cNvSpPr/>
          <p:nvPr/>
        </p:nvSpPr>
        <p:spPr>
          <a:xfrm>
            <a:off x="6209732" y="1808329"/>
            <a:ext cx="5800298" cy="4684010"/>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19A3FC">
                    <a:lumMod val="75000"/>
                  </a:srgbClr>
                </a:solidFill>
                <a:effectLst/>
                <a:uLnTx/>
                <a:uFillTx/>
                <a:latin typeface="Meiryo UI" panose="020B0604030504040204" pitchFamily="50" charset="-128"/>
                <a:ea typeface="Meiryo UI" panose="020B0604030504040204" pitchFamily="50" charset="-128"/>
                <a:cs typeface="+mn-cs"/>
              </a:rPr>
              <a:t>“</a:t>
            </a:r>
          </a:p>
        </p:txBody>
      </p:sp>
      <p:sp>
        <p:nvSpPr>
          <p:cNvPr id="7" name="Rectangle 5">
            <a:extLst>
              <a:ext uri="{FF2B5EF4-FFF2-40B4-BE49-F238E27FC236}">
                <a16:creationId xmlns:a16="http://schemas.microsoft.com/office/drawing/2014/main" id="{C5C97B81-32F3-4188-8BE7-4DFC82D2DD2E}"/>
              </a:ext>
            </a:extLst>
          </p:cNvPr>
          <p:cNvSpPr>
            <a:spLocks noChangeArrowheads="1"/>
          </p:cNvSpPr>
          <p:nvPr/>
        </p:nvSpPr>
        <p:spPr bwMode="auto">
          <a:xfrm>
            <a:off x="7566598" y="1196393"/>
            <a:ext cx="2863772" cy="216000"/>
          </a:xfrm>
          <a:prstGeom prst="rect">
            <a:avLst/>
          </a:prstGeom>
          <a:solidFill>
            <a:schemeClr val="bg1"/>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ct val="30000"/>
              </a:spcBef>
              <a:spcAft>
                <a:spcPts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イベントでの</a:t>
            </a:r>
            <a:r>
              <a:rPr kumimoji="1" lang="en-US" altLang="ja-JP"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PR</a:t>
            </a:r>
            <a:r>
              <a:rPr kumimoji="1" lang="ja-JP" altLang="en-US"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の工夫</a:t>
            </a:r>
          </a:p>
        </p:txBody>
      </p:sp>
      <p:sp>
        <p:nvSpPr>
          <p:cNvPr id="13" name="AutoShape 10">
            <a:extLst>
              <a:ext uri="{FF2B5EF4-FFF2-40B4-BE49-F238E27FC236}">
                <a16:creationId xmlns:a16="http://schemas.microsoft.com/office/drawing/2014/main" id="{9E49E163-4B71-4404-B193-AF63D63BA3F7}"/>
              </a:ext>
            </a:extLst>
          </p:cNvPr>
          <p:cNvSpPr>
            <a:spLocks noChangeArrowheads="1"/>
          </p:cNvSpPr>
          <p:nvPr/>
        </p:nvSpPr>
        <p:spPr bwMode="auto">
          <a:xfrm>
            <a:off x="354172" y="2637869"/>
            <a:ext cx="5468810" cy="2839905"/>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285750" lvl="0" indent="-285750" defTabSz="457200">
              <a:spcBef>
                <a:spcPts val="600"/>
              </a:spcBef>
              <a:buFont typeface="Arial" panose="020B0604020202020204" pitchFamily="34" charset="0"/>
              <a:buChar char="•"/>
              <a:defRPr/>
            </a:pPr>
            <a:r>
              <a:rPr kumimoji="0" lang="ja-JP" altLang="en-US" sz="1400" kern="0" dirty="0">
                <a:latin typeface="Meiryo UI" panose="020B0604030504040204" pitchFamily="50" charset="-128"/>
              </a:rPr>
              <a:t>「公募要領６（１）」を踏まえ、以下の内容について記載すること</a:t>
            </a:r>
            <a:endParaRPr kumimoji="0" lang="ja-JP" altLang="en-US" sz="1400" i="0" u="none" strike="noStrike" kern="0" cap="none" spc="0" normalizeH="0" baseline="0" noProof="0" dirty="0">
              <a:ln>
                <a:noFill/>
              </a:ln>
              <a:effectLst/>
              <a:uLnTx/>
              <a:uFillTx/>
              <a:latin typeface="Meiryo UI" panose="020B0604030504040204" pitchFamily="50" charset="-128"/>
              <a:ea typeface="Meiryo UI"/>
            </a:endParaRPr>
          </a:p>
          <a:p>
            <a:pPr marL="742950" lvl="1" indent="-285750" defTabSz="457200">
              <a:spcBef>
                <a:spcPts val="600"/>
              </a:spcBef>
              <a:buFont typeface="Wingdings" panose="05000000000000000000" pitchFamily="2" charset="2"/>
              <a:buChar char="ü"/>
              <a:defRPr/>
            </a:pPr>
            <a:r>
              <a:rPr kumimoji="0" lang="ja-JP" altLang="en-US" sz="1400" kern="0" dirty="0">
                <a:latin typeface="Meiryo UI" panose="020B0604030504040204" pitchFamily="50" charset="-128"/>
              </a:rPr>
              <a:t>都民への幅広い</a:t>
            </a:r>
            <a:r>
              <a:rPr kumimoji="0" lang="en-US" altLang="ja-JP" sz="1400" kern="0" dirty="0">
                <a:latin typeface="Meiryo UI" panose="020B0604030504040204" pitchFamily="50" charset="-128"/>
              </a:rPr>
              <a:t>PR</a:t>
            </a:r>
            <a:r>
              <a:rPr kumimoji="0" lang="ja-JP" altLang="en-US" sz="1400" kern="0" dirty="0">
                <a:latin typeface="Meiryo UI" panose="020B0604030504040204" pitchFamily="50" charset="-128"/>
              </a:rPr>
              <a:t>に向けた発信の工夫が記載されているか</a:t>
            </a:r>
          </a:p>
          <a:p>
            <a:pPr lvl="1" defTabSz="457200">
              <a:spcBef>
                <a:spcPts val="600"/>
              </a:spcBef>
              <a:defRPr/>
            </a:pPr>
            <a:r>
              <a:rPr kumimoji="0" lang="en-US" altLang="ja-JP" sz="1400" kern="0" dirty="0">
                <a:latin typeface="Meiryo UI" panose="020B0604030504040204" pitchFamily="50" charset="-128"/>
              </a:rPr>
              <a:t>ex) </a:t>
            </a:r>
            <a:r>
              <a:rPr kumimoji="0" lang="ja-JP" altLang="en-US" sz="1400" kern="0" dirty="0">
                <a:latin typeface="Meiryo UI" panose="020B0604030504040204" pitchFamily="50" charset="-128"/>
              </a:rPr>
              <a:t>発電事業を行う場合、リアルタイムで発電量を見える</a:t>
            </a:r>
            <a:r>
              <a:rPr kumimoji="0" lang="ja-JP" altLang="en-US" sz="1400" kern="0" dirty="0" err="1">
                <a:latin typeface="Meiryo UI" panose="020B0604030504040204" pitchFamily="50" charset="-128"/>
              </a:rPr>
              <a:t>化する</a:t>
            </a:r>
            <a:r>
              <a:rPr kumimoji="0" lang="ja-JP" altLang="en-US" sz="1400" kern="0" dirty="0">
                <a:latin typeface="Meiryo UI" panose="020B0604030504040204" pitchFamily="50" charset="-128"/>
              </a:rPr>
              <a:t>デジタルサイネージの設置</a:t>
            </a:r>
            <a:endParaRPr kumimoji="0" lang="en-US" altLang="ja-JP" sz="1400" b="0" i="0" u="none" strike="noStrike" kern="0" cap="none" spc="0" normalizeH="0" baseline="0" noProof="0" dirty="0">
              <a:ln>
                <a:noFill/>
              </a:ln>
              <a:effectLst/>
              <a:uLnTx/>
              <a:uFillTx/>
              <a:latin typeface="Meiryo UI" panose="020B0604030504040204" pitchFamily="50" charset="-128"/>
              <a:ea typeface="Meiryo UI"/>
            </a:endParaRPr>
          </a:p>
          <a:p>
            <a:pPr marL="742950" lvl="1" indent="-285750" defTabSz="457200">
              <a:spcBef>
                <a:spcPts val="600"/>
              </a:spcBef>
              <a:buFont typeface="Wingdings" panose="05000000000000000000" pitchFamily="2" charset="2"/>
              <a:buChar char="ü"/>
              <a:defRPr/>
            </a:pPr>
            <a:r>
              <a:rPr kumimoji="0" lang="ja-JP" altLang="en-US" sz="1400" kern="0" dirty="0">
                <a:latin typeface="Meiryo UI" panose="020B0604030504040204" pitchFamily="50" charset="-128"/>
              </a:rPr>
              <a:t>日本科学未来館に子供たちをはじめ都民が最先端技術を体験可能な拠点ができる予定を踏まえた取組が記載されているか</a:t>
            </a:r>
            <a:endParaRPr kumimoji="0" lang="en-US" altLang="ja-JP" sz="1400" kern="0" dirty="0">
              <a:latin typeface="Meiryo UI" panose="020B0604030504040204" pitchFamily="50" charset="-128"/>
            </a:endParaRPr>
          </a:p>
          <a:p>
            <a:pPr lvl="1" defTabSz="457200">
              <a:spcBef>
                <a:spcPts val="600"/>
              </a:spcBef>
              <a:defRPr/>
            </a:pPr>
            <a:r>
              <a:rPr kumimoji="0" lang="en-US" altLang="ja-JP" sz="1400" kern="0" dirty="0">
                <a:latin typeface="Meiryo UI" panose="020B0604030504040204" pitchFamily="50" charset="-128"/>
              </a:rPr>
              <a:t>ex) </a:t>
            </a:r>
            <a:r>
              <a:rPr kumimoji="0" lang="ja-JP" altLang="en-US" sz="1400" kern="0" dirty="0">
                <a:latin typeface="Meiryo UI" panose="020B0604030504040204" pitchFamily="50" charset="-128"/>
              </a:rPr>
              <a:t>模型や、実際に子供たちが操作できる</a:t>
            </a:r>
            <a:r>
              <a:rPr kumimoji="0" lang="en-US" altLang="ja-JP" sz="1400" kern="0" dirty="0">
                <a:latin typeface="Meiryo UI" panose="020B0604030504040204" pitchFamily="50" charset="-128"/>
              </a:rPr>
              <a:t>VR</a:t>
            </a:r>
            <a:r>
              <a:rPr kumimoji="0" lang="ja-JP" altLang="en-US" sz="1400" kern="0" dirty="0">
                <a:latin typeface="Meiryo UI" panose="020B0604030504040204" pitchFamily="50" charset="-128"/>
              </a:rPr>
              <a:t>・</a:t>
            </a:r>
            <a:r>
              <a:rPr kumimoji="0" lang="en-US" altLang="ja-JP" sz="1400" kern="0" dirty="0">
                <a:latin typeface="Meiryo UI" panose="020B0604030504040204" pitchFamily="50" charset="-128"/>
              </a:rPr>
              <a:t>AR</a:t>
            </a:r>
            <a:r>
              <a:rPr kumimoji="0" lang="ja-JP" altLang="en-US" sz="1400" kern="0" dirty="0">
                <a:latin typeface="Meiryo UI" panose="020B0604030504040204" pitchFamily="50" charset="-128"/>
              </a:rPr>
              <a:t>機器などの設置</a:t>
            </a:r>
            <a:endParaRPr kumimoji="0" lang="en-US" altLang="ja-JP" sz="1400" b="0" i="0" u="none" strike="noStrike" kern="0" cap="none" spc="0" normalizeH="0" baseline="0" noProof="0" dirty="0">
              <a:ln>
                <a:noFill/>
              </a:ln>
              <a:effectLst/>
              <a:uLnTx/>
              <a:uFillTx/>
              <a:latin typeface="Meiryo UI" panose="020B0604030504040204" pitchFamily="50" charset="-128"/>
              <a:ea typeface="Meiryo UI"/>
            </a:endParaRPr>
          </a:p>
        </p:txBody>
      </p:sp>
      <p:sp>
        <p:nvSpPr>
          <p:cNvPr id="14" name="AutoShape 10">
            <a:extLst>
              <a:ext uri="{FF2B5EF4-FFF2-40B4-BE49-F238E27FC236}">
                <a16:creationId xmlns:a16="http://schemas.microsoft.com/office/drawing/2014/main" id="{9E49E163-4B71-4404-B193-AF63D63BA3F7}"/>
              </a:ext>
            </a:extLst>
          </p:cNvPr>
          <p:cNvSpPr>
            <a:spLocks noChangeArrowheads="1"/>
          </p:cNvSpPr>
          <p:nvPr/>
        </p:nvSpPr>
        <p:spPr bwMode="auto">
          <a:xfrm>
            <a:off x="6372835" y="2637869"/>
            <a:ext cx="5468810" cy="2839905"/>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285750" lvl="0" indent="-285750" defTabSz="457200">
              <a:spcBef>
                <a:spcPts val="600"/>
              </a:spcBef>
              <a:buFont typeface="Arial" panose="020B0604020202020204" pitchFamily="34" charset="0"/>
              <a:buChar char="•"/>
              <a:defRPr/>
            </a:pPr>
            <a:r>
              <a:rPr kumimoji="0" lang="ja-JP" altLang="en-US" sz="1400" kern="0" dirty="0">
                <a:latin typeface="Meiryo UI" panose="020B0604030504040204" pitchFamily="50" charset="-128"/>
              </a:rPr>
              <a:t>「公募要領６（１）」を踏まえ、以下の内容について記載すること</a:t>
            </a:r>
            <a:endParaRPr kumimoji="0" lang="ja-JP" altLang="en-US" sz="1400" i="0" u="none" strike="noStrike" kern="0" cap="none" spc="0" normalizeH="0" baseline="0" noProof="0" dirty="0">
              <a:ln>
                <a:noFill/>
              </a:ln>
              <a:effectLst/>
              <a:uLnTx/>
              <a:uFillTx/>
              <a:latin typeface="Meiryo UI" panose="020B0604030504040204" pitchFamily="50" charset="-128"/>
              <a:ea typeface="Meiryo UI"/>
            </a:endParaRPr>
          </a:p>
          <a:p>
            <a:pPr marL="742950" lvl="1" indent="-285750" defTabSz="457200">
              <a:spcBef>
                <a:spcPts val="600"/>
              </a:spcBef>
              <a:buFont typeface="Wingdings" panose="05000000000000000000" pitchFamily="2" charset="2"/>
              <a:buChar char="ü"/>
              <a:defRPr/>
            </a:pPr>
            <a:r>
              <a:rPr kumimoji="0" lang="en-US" altLang="ja-JP" sz="1400" kern="0" dirty="0">
                <a:latin typeface="Meiryo UI" panose="020B0604030504040204" pitchFamily="50" charset="-128"/>
              </a:rPr>
              <a:t>2025</a:t>
            </a:r>
            <a:r>
              <a:rPr kumimoji="0" lang="ja-JP" altLang="en-US" sz="1400" kern="0" dirty="0">
                <a:latin typeface="Meiryo UI" panose="020B0604030504040204" pitchFamily="50" charset="-128"/>
              </a:rPr>
              <a:t>年５月頃に東京都が主催する国際イベントの開催予定を踏まえた、プロジェクトの発信方法が記載されているか</a:t>
            </a:r>
          </a:p>
          <a:p>
            <a:pPr lvl="1" defTabSz="457200">
              <a:spcBef>
                <a:spcPts val="600"/>
              </a:spcBef>
              <a:defRPr/>
            </a:pPr>
            <a:r>
              <a:rPr kumimoji="0" lang="en-US" altLang="ja-JP" sz="1400" kern="0" dirty="0">
                <a:latin typeface="Meiryo UI" panose="020B0604030504040204" pitchFamily="50" charset="-128"/>
              </a:rPr>
              <a:t>ex)</a:t>
            </a:r>
            <a:r>
              <a:rPr kumimoji="0" lang="ja-JP" altLang="en-US" sz="1400" kern="0" dirty="0">
                <a:latin typeface="Meiryo UI" panose="020B0604030504040204" pitchFamily="50" charset="-128"/>
              </a:rPr>
              <a:t>模型や、実際に子供たちが操作できる</a:t>
            </a:r>
            <a:r>
              <a:rPr kumimoji="0" lang="en-US" altLang="ja-JP" sz="1400" kern="0" dirty="0">
                <a:latin typeface="Meiryo UI" panose="020B0604030504040204" pitchFamily="50" charset="-128"/>
              </a:rPr>
              <a:t>VR</a:t>
            </a:r>
            <a:r>
              <a:rPr kumimoji="0" lang="ja-JP" altLang="en-US" sz="1400" kern="0" dirty="0">
                <a:latin typeface="Meiryo UI" panose="020B0604030504040204" pitchFamily="50" charset="-128"/>
              </a:rPr>
              <a:t>・</a:t>
            </a:r>
            <a:r>
              <a:rPr kumimoji="0" lang="en-US" altLang="ja-JP" sz="1400" kern="0" dirty="0">
                <a:latin typeface="Meiryo UI" panose="020B0604030504040204" pitchFamily="50" charset="-128"/>
              </a:rPr>
              <a:t>AR</a:t>
            </a:r>
            <a:r>
              <a:rPr kumimoji="0" lang="ja-JP" altLang="en-US" sz="1400" kern="0" dirty="0">
                <a:latin typeface="Meiryo UI" panose="020B0604030504040204" pitchFamily="50" charset="-128"/>
              </a:rPr>
              <a:t>機器など、イベント展示物の出展</a:t>
            </a:r>
            <a:endParaRPr kumimoji="0" lang="en-US" altLang="ja-JP" sz="1400" b="0" i="0" u="none" strike="noStrike" kern="0" cap="none" spc="0" normalizeH="0" baseline="0" noProof="0" dirty="0">
              <a:ln>
                <a:noFill/>
              </a:ln>
              <a:effectLst/>
              <a:uLnTx/>
              <a:uFillTx/>
              <a:latin typeface="Meiryo UI" panose="020B0604030504040204" pitchFamily="50" charset="-128"/>
              <a:ea typeface="Meiryo UI"/>
            </a:endParaRPr>
          </a:p>
        </p:txBody>
      </p:sp>
    </p:spTree>
    <p:extLst>
      <p:ext uri="{BB962C8B-B14F-4D97-AF65-F5344CB8AC3E}">
        <p14:creationId xmlns:p14="http://schemas.microsoft.com/office/powerpoint/2010/main" val="10766984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t>
            </a:r>
            <a:r>
              <a:rPr lang="ja-JP" altLang="en-US" dirty="0"/>
              <a:t>３　実施計画</a:t>
            </a:r>
            <a:r>
              <a:rPr lang="en-US" altLang="ja-JP" dirty="0"/>
              <a:t>】</a:t>
            </a:r>
            <a:br>
              <a:rPr lang="en-US" altLang="ja-JP" dirty="0"/>
            </a:br>
            <a:r>
              <a:rPr lang="en-US" altLang="ja-JP" dirty="0"/>
              <a:t>【</a:t>
            </a:r>
            <a:r>
              <a:rPr lang="ja-JP" altLang="en-US" dirty="0"/>
              <a:t>３</a:t>
            </a:r>
            <a:r>
              <a:rPr lang="en-US" altLang="ja-JP" dirty="0"/>
              <a:t>.</a:t>
            </a:r>
            <a:r>
              <a:rPr lang="ja-JP" altLang="en-US" dirty="0"/>
              <a:t>５　総額・費用内訳</a:t>
            </a:r>
            <a:r>
              <a:rPr lang="en-US" altLang="ja-JP" dirty="0"/>
              <a:t>】</a:t>
            </a:r>
            <a:endParaRPr kumimoji="1" lang="ja-JP" altLang="en-US" dirty="0"/>
          </a:p>
        </p:txBody>
      </p:sp>
      <p:sp>
        <p:nvSpPr>
          <p:cNvPr id="3" name="テキスト プレースホルダー 2"/>
          <p:cNvSpPr>
            <a:spLocks noGrp="1"/>
          </p:cNvSpPr>
          <p:nvPr>
            <p:ph type="body" sz="quarter" idx="13"/>
          </p:nvPr>
        </p:nvSpPr>
        <p:spPr/>
        <p:txBody>
          <a:bodyPr/>
          <a:lstStyle/>
          <a:p>
            <a:endParaRPr kumimoji="1" lang="ja-JP" altLang="en-US"/>
          </a:p>
        </p:txBody>
      </p:sp>
      <p:graphicFrame>
        <p:nvGraphicFramePr>
          <p:cNvPr id="11" name="表 10"/>
          <p:cNvGraphicFramePr>
            <a:graphicFrameLocks noGrp="1"/>
          </p:cNvGraphicFramePr>
          <p:nvPr/>
        </p:nvGraphicFramePr>
        <p:xfrm>
          <a:off x="176165" y="2800641"/>
          <a:ext cx="11483164" cy="2133670"/>
        </p:xfrm>
        <a:graphic>
          <a:graphicData uri="http://schemas.openxmlformats.org/drawingml/2006/table">
            <a:tbl>
              <a:tblPr/>
              <a:tblGrid>
                <a:gridCol w="3221748">
                  <a:extLst>
                    <a:ext uri="{9D8B030D-6E8A-4147-A177-3AD203B41FA5}">
                      <a16:colId xmlns:a16="http://schemas.microsoft.com/office/drawing/2014/main" val="469379627"/>
                    </a:ext>
                  </a:extLst>
                </a:gridCol>
                <a:gridCol w="4036214">
                  <a:extLst>
                    <a:ext uri="{9D8B030D-6E8A-4147-A177-3AD203B41FA5}">
                      <a16:colId xmlns:a16="http://schemas.microsoft.com/office/drawing/2014/main" val="4118708399"/>
                    </a:ext>
                  </a:extLst>
                </a:gridCol>
                <a:gridCol w="4225202">
                  <a:extLst>
                    <a:ext uri="{9D8B030D-6E8A-4147-A177-3AD203B41FA5}">
                      <a16:colId xmlns:a16="http://schemas.microsoft.com/office/drawing/2014/main" val="991620742"/>
                    </a:ext>
                  </a:extLst>
                </a:gridCol>
              </a:tblGrid>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項目</a:t>
                      </a: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見積（税込）</a:t>
                      </a: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備考</a:t>
                      </a:r>
                      <a:r>
                        <a:rPr kumimoji="0" lang="ja-JP" altLang="en-US" sz="1400" b="0"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（算出根拠やコストを抑える工夫）</a:t>
                      </a: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extLst>
                  <a:ext uri="{0D108BD9-81ED-4DB2-BD59-A6C34878D82A}">
                    <a16:rowId xmlns:a16="http://schemas.microsoft.com/office/drawing/2014/main" val="3183643227"/>
                  </a:ext>
                </a:extLst>
              </a:tr>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0" lang="ja-JP" altLang="en-US" sz="1400" b="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64658349"/>
                  </a:ext>
                </a:extLst>
              </a:tr>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400" b="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813456"/>
                  </a:ext>
                </a:extLst>
              </a:tr>
              <a:tr h="300669">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24237315"/>
                  </a:ext>
                </a:extLst>
              </a:tr>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46346477"/>
                  </a:ext>
                </a:extLst>
              </a:tr>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1685695"/>
                  </a:ext>
                </a:extLst>
              </a:tr>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10000"/>
                        </a:spcBef>
                        <a:spcAft>
                          <a:spcPct val="0"/>
                        </a:spcAft>
                        <a:buClrTx/>
                        <a:buSzTx/>
                        <a:buFontTx/>
                        <a:buNone/>
                        <a:tabLst/>
                      </a:pPr>
                      <a:endParaRPr kumimoji="0" lang="ja-JP" altLang="en-US"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10000"/>
                        </a:spcBef>
                        <a:spcAft>
                          <a:spcPct val="0"/>
                        </a:spcAft>
                        <a:buClrTx/>
                        <a:buSzTx/>
                        <a:buFontTx/>
                        <a:buNone/>
                        <a:tabLst/>
                      </a:pPr>
                      <a:endParaRPr kumimoji="0" lang="ja-JP" altLang="en-US"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4097509"/>
                  </a:ext>
                </a:extLst>
              </a:tr>
            </a:tbl>
          </a:graphicData>
        </a:graphic>
      </p:graphicFrame>
      <p:sp>
        <p:nvSpPr>
          <p:cNvPr id="12" name="Rectangle 5">
            <a:extLst>
              <a:ext uri="{FF2B5EF4-FFF2-40B4-BE49-F238E27FC236}">
                <a16:creationId xmlns:a16="http://schemas.microsoft.com/office/drawing/2014/main" id="{C5C97B81-32F3-4188-8BE7-4DFC82D2DD2E}"/>
              </a:ext>
            </a:extLst>
          </p:cNvPr>
          <p:cNvSpPr>
            <a:spLocks noChangeArrowheads="1"/>
          </p:cNvSpPr>
          <p:nvPr/>
        </p:nvSpPr>
        <p:spPr bwMode="auto">
          <a:xfrm>
            <a:off x="165001" y="2554173"/>
            <a:ext cx="2057400" cy="216000"/>
          </a:xfrm>
          <a:prstGeom prst="rect">
            <a:avLst/>
          </a:prstGeom>
          <a:solidFill>
            <a:sysClr val="window" lastClr="FFFFFF"/>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l" defTabSz="457200" rtl="0" eaLnBrk="1" fontAlgn="auto" latinLnBrk="0" hangingPunct="1">
              <a:lnSpc>
                <a:spcPct val="100000"/>
              </a:lnSpc>
              <a:spcBef>
                <a:spcPct val="30000"/>
              </a:spcBef>
              <a:spcAft>
                <a:spcPts val="0"/>
              </a:spcAft>
              <a:buClrTx/>
              <a:buSzTx/>
              <a:buFontTx/>
              <a:buNone/>
              <a:tabLst/>
              <a:defRPr/>
            </a:pPr>
            <a:r>
              <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内訳（令和</a:t>
            </a:r>
            <a:r>
              <a:rPr kumimoji="0" lang="en-US" altLang="ja-JP"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a:t>
            </a:r>
          </a:p>
        </p:txBody>
      </p:sp>
      <p:sp>
        <p:nvSpPr>
          <p:cNvPr id="13" name="Rectangle 5">
            <a:extLst>
              <a:ext uri="{FF2B5EF4-FFF2-40B4-BE49-F238E27FC236}">
                <a16:creationId xmlns:a16="http://schemas.microsoft.com/office/drawing/2014/main" id="{C5C97B81-32F3-4188-8BE7-4DFC82D2DD2E}"/>
              </a:ext>
            </a:extLst>
          </p:cNvPr>
          <p:cNvSpPr>
            <a:spLocks noChangeArrowheads="1"/>
          </p:cNvSpPr>
          <p:nvPr/>
        </p:nvSpPr>
        <p:spPr bwMode="auto">
          <a:xfrm>
            <a:off x="96421" y="2546553"/>
            <a:ext cx="2483104" cy="216000"/>
          </a:xfrm>
          <a:prstGeom prst="rect">
            <a:avLst/>
          </a:prstGeom>
          <a:solidFill>
            <a:sysClr val="window" lastClr="FFFFFF"/>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l" defTabSz="457200" rtl="0" eaLnBrk="1" fontAlgn="auto" latinLnBrk="0" hangingPunct="1">
              <a:lnSpc>
                <a:spcPct val="100000"/>
              </a:lnSpc>
              <a:spcBef>
                <a:spcPct val="30000"/>
              </a:spcBef>
              <a:spcAft>
                <a:spcPts val="0"/>
              </a:spcAft>
              <a:buClrTx/>
              <a:buSzTx/>
              <a:buFontTx/>
              <a:buNone/>
              <a:tabLst/>
              <a:defRPr/>
            </a:pPr>
            <a:r>
              <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費用内訳（令和</a:t>
            </a:r>
            <a:r>
              <a:rPr kumimoji="0" lang="en-US" altLang="ja-JP"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a:t>
            </a:r>
          </a:p>
        </p:txBody>
      </p:sp>
      <p:sp>
        <p:nvSpPr>
          <p:cNvPr id="14" name="Rectangle 5">
            <a:extLst>
              <a:ext uri="{FF2B5EF4-FFF2-40B4-BE49-F238E27FC236}">
                <a16:creationId xmlns:a16="http://schemas.microsoft.com/office/drawing/2014/main" id="{C5C97B81-32F3-4188-8BE7-4DFC82D2DD2E}"/>
              </a:ext>
            </a:extLst>
          </p:cNvPr>
          <p:cNvSpPr>
            <a:spLocks noChangeArrowheads="1"/>
          </p:cNvSpPr>
          <p:nvPr/>
        </p:nvSpPr>
        <p:spPr bwMode="auto">
          <a:xfrm>
            <a:off x="96421" y="1540713"/>
            <a:ext cx="2057400" cy="216000"/>
          </a:xfrm>
          <a:prstGeom prst="rect">
            <a:avLst/>
          </a:prstGeom>
          <a:solidFill>
            <a:sysClr val="window" lastClr="FFFFFF"/>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l" defTabSz="457200" rtl="0" eaLnBrk="1" fontAlgn="auto" latinLnBrk="0" hangingPunct="1">
              <a:lnSpc>
                <a:spcPct val="100000"/>
              </a:lnSpc>
              <a:spcBef>
                <a:spcPct val="30000"/>
              </a:spcBef>
              <a:spcAft>
                <a:spcPts val="0"/>
              </a:spcAft>
              <a:buClrTx/>
              <a:buSzTx/>
              <a:buFontTx/>
              <a:buNone/>
              <a:tabLst/>
              <a:defRPr/>
            </a:pPr>
            <a:r>
              <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プロジェクト総額</a:t>
            </a:r>
          </a:p>
        </p:txBody>
      </p:sp>
      <p:sp>
        <p:nvSpPr>
          <p:cNvPr id="15" name="AutoShape 10">
            <a:extLst>
              <a:ext uri="{FF2B5EF4-FFF2-40B4-BE49-F238E27FC236}">
                <a16:creationId xmlns:a16="http://schemas.microsoft.com/office/drawing/2014/main" id="{9E49E163-4B71-4404-B193-AF63D63BA3F7}"/>
              </a:ext>
            </a:extLst>
          </p:cNvPr>
          <p:cNvSpPr>
            <a:spLocks noChangeArrowheads="1"/>
          </p:cNvSpPr>
          <p:nvPr/>
        </p:nvSpPr>
        <p:spPr bwMode="auto">
          <a:xfrm>
            <a:off x="4961921" y="4153989"/>
            <a:ext cx="6912000" cy="2020387"/>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総額・費用内訳・算出根拠や工夫</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について記載ください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「公募要領</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5</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3</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）」を踏まえ、以下に留意して記載ください</a:t>
            </a: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年度毎に必要となる費用が詳細に記載されているか</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457200" marR="0" lvl="1"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　　（表やスライドが不足する場合は適宜追加してください）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「プロジェクト一式」のような記載を避けて、項目を複数にわけているか</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費用項目ごとの算出根拠を示すとともにコストを抑える工夫がされているか</a:t>
            </a:r>
          </a:p>
        </p:txBody>
      </p:sp>
      <p:sp>
        <p:nvSpPr>
          <p:cNvPr id="16" name="テキスト プレースホルダー 3"/>
          <p:cNvSpPr txBox="1">
            <a:spLocks/>
          </p:cNvSpPr>
          <p:nvPr/>
        </p:nvSpPr>
        <p:spPr>
          <a:xfrm>
            <a:off x="189893" y="1830070"/>
            <a:ext cx="11948160" cy="421740"/>
          </a:xfrm>
          <a:prstGeom prst="rect">
            <a:avLst/>
          </a:prstGeom>
          <a:ln>
            <a:noFill/>
          </a:ln>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kumimoji="1" sz="20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7" name="正方形/長方形 16">
            <a:extLst>
              <a:ext uri="{FF2B5EF4-FFF2-40B4-BE49-F238E27FC236}">
                <a16:creationId xmlns:a16="http://schemas.microsoft.com/office/drawing/2014/main" id="{7F50B7F7-ADB5-40E0-8FA8-4C228D849299}"/>
              </a:ext>
            </a:extLst>
          </p:cNvPr>
          <p:cNvSpPr/>
          <p:nvPr/>
        </p:nvSpPr>
        <p:spPr>
          <a:xfrm>
            <a:off x="164757" y="1749939"/>
            <a:ext cx="11494572" cy="390749"/>
          </a:xfrm>
          <a:prstGeom prst="rect">
            <a:avLst/>
          </a:prstGeom>
          <a:noFill/>
          <a:ln w="9525" cap="flat" cmpd="sng" algn="ctr">
            <a:solidFill>
              <a:sysClr val="window" lastClr="FFFFFF">
                <a:lumMod val="50000"/>
              </a:sys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0" cap="none" spc="0" normalizeH="0" baseline="0" noProof="0" dirty="0">
                <a:ln>
                  <a:noFill/>
                </a:ln>
                <a:solidFill>
                  <a:prstClr val="black"/>
                </a:solidFill>
                <a:effectLst/>
                <a:uLnTx/>
                <a:uFillTx/>
                <a:latin typeface="Meiryo UI" panose="020B0604030504040204" pitchFamily="50" charset="-128"/>
                <a:ea typeface="游ゴシック" panose="020B0400000000000000" pitchFamily="50" charset="-128"/>
                <a:cs typeface="+mn-cs"/>
              </a:rPr>
              <a:t>￥○○，○○○，○○○（税込）</a:t>
            </a:r>
          </a:p>
        </p:txBody>
      </p:sp>
      <p:sp>
        <p:nvSpPr>
          <p:cNvPr id="18" name="テキスト プレースホルダー 2"/>
          <p:cNvSpPr txBox="1">
            <a:spLocks/>
          </p:cNvSpPr>
          <p:nvPr/>
        </p:nvSpPr>
        <p:spPr>
          <a:xfrm rot="5400000">
            <a:off x="2938435" y="5343474"/>
            <a:ext cx="1003645" cy="421740"/>
          </a:xfrm>
          <a:prstGeom prst="rect">
            <a:avLst/>
          </a:prstGeom>
          <a:ln>
            <a:noFill/>
          </a:ln>
        </p:spPr>
        <p:txBody>
          <a:bodyPr vert="horz" lIns="0" tIns="0" rIns="0" bIns="0" rtlCol="0">
            <a:noAutofit/>
          </a:bodyPr>
          <a:lstStyle>
            <a:lvl1pPr marL="0" indent="0" algn="l" defTabSz="288000" rtl="0" eaLnBrk="1" fontAlgn="base" hangingPunct="1">
              <a:spcBef>
                <a:spcPct val="20000"/>
              </a:spcBef>
              <a:spcAft>
                <a:spcPct val="0"/>
              </a:spcAft>
              <a:buFont typeface="Arial" panose="020B0604020202020204" pitchFamily="34" charset="0"/>
              <a:buNone/>
              <a:tabLst/>
              <a:defRPr kumimoji="1" sz="2000" kern="1200">
                <a:solidFill>
                  <a:schemeClr val="accent1"/>
                </a:solidFill>
                <a:latin typeface="Meiryo UI" panose="020B0604030504040204" pitchFamily="50" charset="-128"/>
                <a:ea typeface="Meiryo UI" panose="020B0604030504040204" pitchFamily="50" charset="-128"/>
                <a:cs typeface="Arial"/>
              </a:defRPr>
            </a:lvl1pPr>
            <a:lvl2pPr marL="36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2pPr>
            <a:lvl3pPr marL="54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3pPr>
            <a:lvl4pPr marL="72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4pPr>
            <a:lvl5pPr marL="90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a:lstStyle>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1" lang="ja-JP" altLang="en-US" sz="2000" b="0" i="0" u="none" strike="noStrike" kern="1200" cap="none" spc="0" normalizeH="0" baseline="0" noProof="0" dirty="0">
                <a:ln>
                  <a:noFill/>
                </a:ln>
                <a:solidFill>
                  <a:srgbClr val="C00000"/>
                </a:solidFill>
                <a:effectLst/>
                <a:uLnTx/>
                <a:uFillTx/>
                <a:latin typeface="Meiryo UI" panose="020B0604030504040204" pitchFamily="50" charset="-128"/>
                <a:ea typeface="Meiryo UI" panose="020B0604030504040204" pitchFamily="50" charset="-128"/>
                <a:cs typeface="Arial"/>
              </a:rPr>
              <a:t>・・・</a:t>
            </a:r>
          </a:p>
        </p:txBody>
      </p:sp>
    </p:spTree>
    <p:extLst>
      <p:ext uri="{BB962C8B-B14F-4D97-AF65-F5344CB8AC3E}">
        <p14:creationId xmlns:p14="http://schemas.microsoft.com/office/powerpoint/2010/main" val="20677316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t>
            </a:r>
            <a:r>
              <a:rPr lang="ja-JP" altLang="en-US" dirty="0"/>
              <a:t>３　実施計画</a:t>
            </a:r>
            <a:r>
              <a:rPr lang="en-US" altLang="ja-JP" dirty="0"/>
              <a:t>】</a:t>
            </a:r>
            <a:br>
              <a:rPr lang="en-US" altLang="ja-JP" dirty="0"/>
            </a:br>
            <a:r>
              <a:rPr lang="en-US" altLang="ja-JP" dirty="0"/>
              <a:t>【</a:t>
            </a:r>
            <a:r>
              <a:rPr lang="ja-JP" altLang="en-US" dirty="0"/>
              <a:t>３</a:t>
            </a:r>
            <a:r>
              <a:rPr lang="en-US" altLang="ja-JP" dirty="0"/>
              <a:t>.</a:t>
            </a:r>
            <a:r>
              <a:rPr lang="ja-JP" altLang="en-US" dirty="0"/>
              <a:t>６　成果・効果</a:t>
            </a:r>
            <a:r>
              <a:rPr lang="en-US" altLang="ja-JP" dirty="0"/>
              <a:t>】</a:t>
            </a:r>
            <a:endParaRPr kumimoji="1" lang="ja-JP" altLang="en-US" dirty="0"/>
          </a:p>
        </p:txBody>
      </p:sp>
      <p:sp>
        <p:nvSpPr>
          <p:cNvPr id="3" name="テキスト プレースホルダー 2"/>
          <p:cNvSpPr>
            <a:spLocks noGrp="1"/>
          </p:cNvSpPr>
          <p:nvPr>
            <p:ph type="body" sz="quarter" idx="13"/>
          </p:nvPr>
        </p:nvSpPr>
        <p:spPr/>
        <p:txBody>
          <a:bodyPr/>
          <a:lstStyle/>
          <a:p>
            <a:endParaRPr kumimoji="1" lang="ja-JP" altLang="en-US"/>
          </a:p>
        </p:txBody>
      </p:sp>
      <p:sp>
        <p:nvSpPr>
          <p:cNvPr id="5" name="AutoShape 10">
            <a:extLst>
              <a:ext uri="{FF2B5EF4-FFF2-40B4-BE49-F238E27FC236}">
                <a16:creationId xmlns:a16="http://schemas.microsoft.com/office/drawing/2014/main" id="{55EE9F80-346F-4EFF-974F-AB2B65770D71}"/>
              </a:ext>
            </a:extLst>
          </p:cNvPr>
          <p:cNvSpPr>
            <a:spLocks noChangeArrowheads="1"/>
          </p:cNvSpPr>
          <p:nvPr/>
        </p:nvSpPr>
        <p:spPr bwMode="auto">
          <a:xfrm>
            <a:off x="2639206" y="2708957"/>
            <a:ext cx="6912000" cy="1440086"/>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プロジェクト成果を図るにあたり成果設定および測定方法</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を具体的に記載ください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「公募要領</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5</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3</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）」を踏まえ、以下に留意して記載ください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プロジェクトを通じて達成する全体目標および年度毎の目標が明示されているか</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上記で定義する成果を検証するための方法が効率的・効果的かつ実現可能な実施方法であるか（創意工夫している点があれば記載すること）</a:t>
            </a:r>
          </a:p>
        </p:txBody>
      </p:sp>
    </p:spTree>
    <p:extLst>
      <p:ext uri="{BB962C8B-B14F-4D97-AF65-F5344CB8AC3E}">
        <p14:creationId xmlns:p14="http://schemas.microsoft.com/office/powerpoint/2010/main" val="13949622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t>
            </a:r>
            <a:r>
              <a:rPr lang="ja-JP" altLang="en-US" dirty="0"/>
              <a:t>３　実施計画</a:t>
            </a:r>
            <a:r>
              <a:rPr lang="en-US" altLang="ja-JP" dirty="0"/>
              <a:t>】</a:t>
            </a:r>
            <a:br>
              <a:rPr lang="en-US" altLang="ja-JP" dirty="0"/>
            </a:br>
            <a:r>
              <a:rPr lang="en-US" altLang="ja-JP" dirty="0"/>
              <a:t>【</a:t>
            </a:r>
            <a:r>
              <a:rPr lang="ja-JP" altLang="en-US" dirty="0"/>
              <a:t>３</a:t>
            </a:r>
            <a:r>
              <a:rPr lang="en-US" altLang="ja-JP" dirty="0"/>
              <a:t>.</a:t>
            </a:r>
            <a:r>
              <a:rPr lang="ja-JP" altLang="en-US" dirty="0"/>
              <a:t>７　法規制・関係者との協議</a:t>
            </a:r>
            <a:r>
              <a:rPr lang="en-US" altLang="ja-JP" dirty="0"/>
              <a:t>】</a:t>
            </a:r>
            <a:endParaRPr kumimoji="1" lang="ja-JP" altLang="en-US" dirty="0"/>
          </a:p>
        </p:txBody>
      </p:sp>
      <p:sp>
        <p:nvSpPr>
          <p:cNvPr id="3" name="テキスト プレースホルダー 2"/>
          <p:cNvSpPr>
            <a:spLocks noGrp="1"/>
          </p:cNvSpPr>
          <p:nvPr>
            <p:ph type="body" sz="quarter" idx="13"/>
          </p:nvPr>
        </p:nvSpPr>
        <p:spPr/>
        <p:txBody>
          <a:bodyPr/>
          <a:lstStyle/>
          <a:p>
            <a:endParaRPr kumimoji="1" lang="ja-JP" altLang="en-US"/>
          </a:p>
        </p:txBody>
      </p:sp>
      <p:sp>
        <p:nvSpPr>
          <p:cNvPr id="5" name="AutoShape 10">
            <a:extLst>
              <a:ext uri="{FF2B5EF4-FFF2-40B4-BE49-F238E27FC236}">
                <a16:creationId xmlns:a16="http://schemas.microsoft.com/office/drawing/2014/main" id="{F63067CB-BF64-4CD9-B844-3E84494AF272}"/>
              </a:ext>
            </a:extLst>
          </p:cNvPr>
          <p:cNvSpPr>
            <a:spLocks noChangeArrowheads="1"/>
          </p:cNvSpPr>
          <p:nvPr/>
        </p:nvSpPr>
        <p:spPr bwMode="auto">
          <a:xfrm>
            <a:off x="2639206" y="2708957"/>
            <a:ext cx="7561434" cy="1364900"/>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0" marR="0" lvl="0" indent="0" algn="l" defTabSz="457200" rtl="0" eaLnBrk="1" fontAlgn="auto" latinLnBrk="0" hangingPunct="1">
              <a:lnSpc>
                <a:spcPct val="100000"/>
              </a:lnSpc>
              <a:spcBef>
                <a:spcPts val="600"/>
              </a:spcBef>
              <a:spcAft>
                <a:spcPts val="0"/>
              </a:spcAft>
              <a:buClrTx/>
              <a:buSzTx/>
              <a:buFontTx/>
              <a:buNone/>
              <a:tabLst/>
              <a:defRPr/>
            </a:pP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プロジェクト実施前に協議が必要な関係機関と、調整項目は現状どのように想定されているか</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また、「公募要領</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5</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3</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）」を踏まえ、以下に留意して記載ください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事業内容の対象となる法規制との懸念点をどのように認識しているか</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中央防波堤エリアの地理・地質の面での懸念事項はあるか、それをどのように対処する予定か</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endPar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p:txBody>
      </p:sp>
    </p:spTree>
    <p:extLst>
      <p:ext uri="{BB962C8B-B14F-4D97-AF65-F5344CB8AC3E}">
        <p14:creationId xmlns:p14="http://schemas.microsoft.com/office/powerpoint/2010/main" val="11919605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t>
            </a:r>
            <a:r>
              <a:rPr lang="ja-JP" altLang="en-US" dirty="0"/>
              <a:t>３　実施計画</a:t>
            </a:r>
            <a:r>
              <a:rPr lang="en-US" altLang="ja-JP" dirty="0"/>
              <a:t>】</a:t>
            </a:r>
            <a:br>
              <a:rPr lang="en-US" altLang="ja-JP" dirty="0"/>
            </a:br>
            <a:r>
              <a:rPr lang="en-US" altLang="ja-JP" dirty="0"/>
              <a:t>【</a:t>
            </a:r>
            <a:r>
              <a:rPr lang="ja-JP" altLang="en-US" dirty="0"/>
              <a:t>３</a:t>
            </a:r>
            <a:r>
              <a:rPr lang="en-US" altLang="ja-JP" dirty="0"/>
              <a:t>.</a:t>
            </a:r>
            <a:r>
              <a:rPr lang="ja-JP" altLang="en-US" dirty="0"/>
              <a:t>８　図面・施工方法など</a:t>
            </a:r>
            <a:r>
              <a:rPr lang="en-US" altLang="ja-JP" dirty="0"/>
              <a:t>】</a:t>
            </a:r>
            <a:endParaRPr kumimoji="1" lang="ja-JP" altLang="en-US" dirty="0"/>
          </a:p>
        </p:txBody>
      </p:sp>
      <p:sp>
        <p:nvSpPr>
          <p:cNvPr id="3" name="テキスト プレースホルダー 2"/>
          <p:cNvSpPr>
            <a:spLocks noGrp="1"/>
          </p:cNvSpPr>
          <p:nvPr>
            <p:ph type="body" sz="quarter" idx="13"/>
          </p:nvPr>
        </p:nvSpPr>
        <p:spPr/>
        <p:txBody>
          <a:bodyPr/>
          <a:lstStyle/>
          <a:p>
            <a:endParaRPr kumimoji="1" lang="ja-JP" altLang="en-US"/>
          </a:p>
        </p:txBody>
      </p:sp>
      <p:sp>
        <p:nvSpPr>
          <p:cNvPr id="5" name="AutoShape 10">
            <a:extLst>
              <a:ext uri="{FF2B5EF4-FFF2-40B4-BE49-F238E27FC236}">
                <a16:creationId xmlns:a16="http://schemas.microsoft.com/office/drawing/2014/main" id="{F63067CB-BF64-4CD9-B844-3E84494AF272}"/>
              </a:ext>
            </a:extLst>
          </p:cNvPr>
          <p:cNvSpPr>
            <a:spLocks noChangeArrowheads="1"/>
          </p:cNvSpPr>
          <p:nvPr/>
        </p:nvSpPr>
        <p:spPr bwMode="auto">
          <a:xfrm>
            <a:off x="2639206" y="2708957"/>
            <a:ext cx="6912000" cy="1364900"/>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設置する設備の仕様・図面・施工方法等を具体的に記載ください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図面・図表等を活用し、拡大図・写真・脚注をもうけるなどわかりやすく工夫して作成してください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endPar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p:txBody>
      </p:sp>
    </p:spTree>
    <p:extLst>
      <p:ext uri="{BB962C8B-B14F-4D97-AF65-F5344CB8AC3E}">
        <p14:creationId xmlns:p14="http://schemas.microsoft.com/office/powerpoint/2010/main" val="29208412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t>
            </a:r>
            <a:r>
              <a:rPr lang="ja-JP" altLang="en-US" dirty="0"/>
              <a:t>追加ページ</a:t>
            </a:r>
            <a:r>
              <a:rPr lang="en-US" altLang="ja-JP" dirty="0"/>
              <a:t>】</a:t>
            </a:r>
            <a:br>
              <a:rPr lang="en-US" altLang="ja-JP" dirty="0"/>
            </a:br>
            <a:endParaRPr kumimoji="1" lang="ja-JP" altLang="en-US" dirty="0"/>
          </a:p>
        </p:txBody>
      </p:sp>
      <p:sp>
        <p:nvSpPr>
          <p:cNvPr id="3" name="テキスト プレースホルダー 2"/>
          <p:cNvSpPr>
            <a:spLocks noGrp="1"/>
          </p:cNvSpPr>
          <p:nvPr>
            <p:ph type="body" sz="quarter" idx="13"/>
          </p:nvPr>
        </p:nvSpPr>
        <p:spPr/>
        <p:txBody>
          <a:bodyPr/>
          <a:lstStyle/>
          <a:p>
            <a:endParaRPr kumimoji="1" lang="ja-JP" altLang="en-US"/>
          </a:p>
        </p:txBody>
      </p:sp>
      <p:sp>
        <p:nvSpPr>
          <p:cNvPr id="5" name="AutoShape 10">
            <a:extLst>
              <a:ext uri="{FF2B5EF4-FFF2-40B4-BE49-F238E27FC236}">
                <a16:creationId xmlns:a16="http://schemas.microsoft.com/office/drawing/2014/main" id="{F63067CB-BF64-4CD9-B844-3E84494AF272}"/>
              </a:ext>
            </a:extLst>
          </p:cNvPr>
          <p:cNvSpPr>
            <a:spLocks noChangeArrowheads="1"/>
          </p:cNvSpPr>
          <p:nvPr/>
        </p:nvSpPr>
        <p:spPr bwMode="auto">
          <a:xfrm>
            <a:off x="3762611" y="3378925"/>
            <a:ext cx="4188314" cy="617717"/>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ページ制限の範囲内において、追加で補足説明されたい場合は、ページを増やして作成ください </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p:txBody>
      </p:sp>
    </p:spTree>
    <p:extLst>
      <p:ext uri="{BB962C8B-B14F-4D97-AF65-F5344CB8AC3E}">
        <p14:creationId xmlns:p14="http://schemas.microsoft.com/office/powerpoint/2010/main" val="40294122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78645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nvGraphicFramePr>
        <p:xfrm>
          <a:off x="233680" y="1653213"/>
          <a:ext cx="11583581" cy="4505697"/>
        </p:xfrm>
        <a:graphic>
          <a:graphicData uri="http://schemas.openxmlformats.org/drawingml/2006/table">
            <a:tbl>
              <a:tblPr/>
              <a:tblGrid>
                <a:gridCol w="2166559">
                  <a:extLst>
                    <a:ext uri="{9D8B030D-6E8A-4147-A177-3AD203B41FA5}">
                      <a16:colId xmlns:a16="http://schemas.microsoft.com/office/drawing/2014/main" val="469379627"/>
                    </a:ext>
                  </a:extLst>
                </a:gridCol>
                <a:gridCol w="9417022">
                  <a:extLst>
                    <a:ext uri="{9D8B030D-6E8A-4147-A177-3AD203B41FA5}">
                      <a16:colId xmlns:a16="http://schemas.microsoft.com/office/drawing/2014/main" val="4118708399"/>
                    </a:ext>
                  </a:extLst>
                </a:gridCol>
              </a:tblGrid>
              <a:tr h="558764">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1"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代表団体名</a:t>
                      </a:r>
                      <a:endParaRPr kumimoji="0" lang="ja-JP" altLang="en-US" sz="14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u="none" strike="noStrike" cap="none" normalizeH="0" baseline="0" dirty="0">
                          <a:ln>
                            <a:noFill/>
                          </a:ln>
                          <a:effectLst/>
                          <a:latin typeface="Meiryo UI" panose="020B0604030504040204" pitchFamily="50" charset="-128"/>
                          <a:ea typeface="Meiryo UI" panose="020B0604030504040204" pitchFamily="50" charset="-128"/>
                        </a:rPr>
                        <a:t>XXX</a:t>
                      </a: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株式会社</a:t>
                      </a:r>
                      <a:endParaRPr kumimoji="0" lang="ja-JP" altLang="en-US"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3643227"/>
                  </a:ext>
                </a:extLst>
              </a:tr>
              <a:tr h="560842">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1"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スタートアップ事業者名</a:t>
                      </a:r>
                      <a:endParaRPr kumimoji="0" lang="en-US" altLang="ja-JP" sz="1400" b="1"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altLang="ja-JP" sz="1400" u="none" strike="noStrike" cap="none" normalizeH="0" baseline="0" dirty="0">
                          <a:ln>
                            <a:noFill/>
                          </a:ln>
                          <a:effectLst/>
                          <a:latin typeface="Meiryo UI" panose="020B0604030504040204" pitchFamily="50" charset="-128"/>
                          <a:ea typeface="Meiryo UI" panose="020B0604030504040204" pitchFamily="50" charset="-128"/>
                        </a:rPr>
                        <a:t>XXX</a:t>
                      </a: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株式会社</a:t>
                      </a:r>
                      <a:endParaRPr kumimoji="0" lang="ja-JP" altLang="en-US"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64658349"/>
                  </a:ext>
                </a:extLst>
              </a:tr>
              <a:tr h="560842">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1"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連携事業者名（役割）</a:t>
                      </a:r>
                      <a:endParaRPr kumimoji="0" lang="en-US" altLang="ja-JP" sz="1400" b="1"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u="none" strike="noStrike" cap="none" normalizeH="0" baseline="0" dirty="0">
                          <a:ln>
                            <a:noFill/>
                          </a:ln>
                          <a:effectLst/>
                          <a:latin typeface="Meiryo UI" panose="020B0604030504040204" pitchFamily="50" charset="-128"/>
                          <a:ea typeface="Meiryo UI" panose="020B0604030504040204" pitchFamily="50" charset="-128"/>
                        </a:rPr>
                        <a:t>XXX</a:t>
                      </a: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a:t>
                      </a:r>
                      <a:r>
                        <a:rPr kumimoji="0" lang="en-US" altLang="ja-JP" sz="1400" u="none" strike="noStrike" cap="none" normalizeH="0" baseline="0" dirty="0">
                          <a:ln>
                            <a:noFill/>
                          </a:ln>
                          <a:effectLst/>
                          <a:latin typeface="Meiryo UI" panose="020B0604030504040204" pitchFamily="50" charset="-128"/>
                          <a:ea typeface="Meiryo UI" panose="020B0604030504040204" pitchFamily="50" charset="-128"/>
                        </a:rPr>
                        <a:t>XXX</a:t>
                      </a: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a:t>
                      </a:r>
                      <a:r>
                        <a:rPr kumimoji="0" lang="en-US" altLang="ja-JP" sz="1400" u="none" strike="noStrike" cap="none" normalizeH="0" baseline="0" dirty="0">
                          <a:ln>
                            <a:noFill/>
                          </a:ln>
                          <a:effectLst/>
                          <a:latin typeface="Meiryo UI" panose="020B0604030504040204" pitchFamily="50" charset="-128"/>
                          <a:ea typeface="Meiryo UI" panose="020B0604030504040204" pitchFamily="50" charset="-128"/>
                        </a:rPr>
                        <a:t>XXX</a:t>
                      </a: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a:t>
                      </a:r>
                      <a:r>
                        <a:rPr kumimoji="0" lang="en-US" altLang="ja-JP" sz="1400" u="none" strike="noStrike" cap="none" normalizeH="0" baseline="0" dirty="0">
                          <a:ln>
                            <a:noFill/>
                          </a:ln>
                          <a:effectLst/>
                          <a:latin typeface="Meiryo UI" panose="020B0604030504040204" pitchFamily="50" charset="-128"/>
                          <a:ea typeface="Meiryo UI" panose="020B0604030504040204" pitchFamily="50" charset="-128"/>
                        </a:rPr>
                        <a:t>XXX</a:t>
                      </a: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a:t>
                      </a:r>
                      <a:endParaRPr kumimoji="0" lang="en-US" altLang="ja-JP" sz="1400" u="none" strike="noStrike" cap="none" normalizeH="0" baseline="0" dirty="0">
                        <a:ln>
                          <a:noFill/>
                        </a:ln>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rPr>
                        <a:t>※</a:t>
                      </a:r>
                      <a:r>
                        <a:rPr kumimoji="0" lang="ja-JP" altLang="en-US"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rPr>
                        <a:t>記載例：</a:t>
                      </a:r>
                      <a:r>
                        <a:rPr kumimoji="0" lang="en-US" altLang="ja-JP"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rPr>
                        <a:t>ABC</a:t>
                      </a:r>
                      <a:r>
                        <a:rPr kumimoji="0" lang="ja-JP" altLang="en-US"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rPr>
                        <a:t>株式会社（全体統括）、</a:t>
                      </a:r>
                      <a:r>
                        <a:rPr kumimoji="0" lang="en-US" altLang="ja-JP"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rPr>
                        <a:t>CDF</a:t>
                      </a:r>
                      <a:r>
                        <a:rPr kumimoji="0" lang="ja-JP" altLang="en-US"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rPr>
                        <a:t>株式会社（技術協力）</a:t>
                      </a:r>
                      <a:endParaRPr kumimoji="0" lang="en-US" altLang="ja-JP"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813456"/>
                  </a:ext>
                </a:extLst>
              </a:tr>
              <a:tr h="513450">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1"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実施場所</a:t>
                      </a:r>
                      <a:endParaRPr kumimoji="0" lang="ja-JP" altLang="en-US" sz="14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u="none" strike="noStrike" cap="none" normalizeH="0" baseline="0" dirty="0">
                          <a:ln>
                            <a:noFill/>
                          </a:ln>
                          <a:effectLst/>
                          <a:latin typeface="Meiryo UI" panose="020B0604030504040204" pitchFamily="50" charset="-128"/>
                          <a:ea typeface="Meiryo UI" panose="020B0604030504040204" pitchFamily="50" charset="-128"/>
                        </a:rPr>
                        <a:t>XXX</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rPr>
                        <a:t>※</a:t>
                      </a:r>
                      <a:r>
                        <a:rPr kumimoji="0" lang="ja-JP" altLang="en-US"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rPr>
                        <a:t>海の森水上競技場（陸上部）</a:t>
                      </a: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24237315"/>
                  </a:ext>
                </a:extLst>
              </a:tr>
              <a:tr h="560842">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1"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実施テーマ</a:t>
                      </a:r>
                      <a:endParaRPr kumimoji="0" lang="ja-JP" altLang="en-US" sz="14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u="none" strike="noStrike" cap="none" normalizeH="0" baseline="0" dirty="0">
                          <a:ln>
                            <a:noFill/>
                          </a:ln>
                          <a:effectLst/>
                          <a:latin typeface="Meiryo UI" panose="020B0604030504040204" pitchFamily="50" charset="-128"/>
                          <a:ea typeface="Meiryo UI" panose="020B0604030504040204" pitchFamily="50" charset="-128"/>
                        </a:rPr>
                        <a:t>XXX</a:t>
                      </a:r>
                      <a:endPar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altLang="ja-JP"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rPr>
                        <a:t>※</a:t>
                      </a:r>
                      <a:r>
                        <a:rPr kumimoji="0" lang="ja-JP" altLang="en-US"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rPr>
                        <a:t>記載例：</a:t>
                      </a:r>
                      <a:r>
                        <a:rPr kumimoji="0" lang="en-US" altLang="ja-JP"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rPr>
                        <a:t>A.</a:t>
                      </a:r>
                      <a:r>
                        <a:rPr kumimoji="0" lang="ja-JP" altLang="en-US"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rPr>
                        <a:t>次世代モビリティ</a:t>
                      </a:r>
                      <a:endParaRPr kumimoji="0" lang="en-US" altLang="ja-JP"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46346477"/>
                  </a:ext>
                </a:extLst>
              </a:tr>
              <a:tr h="560842">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1"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事業費</a:t>
                      </a:r>
                      <a:endParaRPr kumimoji="0" lang="ja-JP" altLang="en-US" sz="14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a:t>
                      </a:r>
                      <a:endParaRPr kumimoji="0" lang="ja-JP" altLang="en-US"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1685695"/>
                  </a:ext>
                </a:extLst>
              </a:tr>
              <a:tr h="1142723">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1"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プロジェクト概要</a:t>
                      </a:r>
                      <a:endParaRPr kumimoji="0" lang="en-US" altLang="ja-JP" sz="1400" b="1"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100" b="1"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a:t>
                      </a:r>
                      <a:r>
                        <a:rPr kumimoji="0" lang="en-US" altLang="ja-JP" sz="1100" b="1"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200</a:t>
                      </a:r>
                      <a:r>
                        <a:rPr kumimoji="0" lang="ja-JP" altLang="en-US" sz="1100" b="1"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字以内）</a:t>
                      </a:r>
                      <a:endParaRPr kumimoji="0"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0" lang="en-US" altLang="ja-JP" sz="1400" u="none" strike="noStrike" cap="none" normalizeH="0" baseline="0" dirty="0">
                          <a:ln>
                            <a:noFill/>
                          </a:ln>
                          <a:effectLst/>
                          <a:latin typeface="Meiryo UI" panose="020B0604030504040204" pitchFamily="50" charset="-128"/>
                          <a:ea typeface="Meiryo UI" panose="020B0604030504040204" pitchFamily="50" charset="-128"/>
                        </a:rPr>
                        <a:t>XXX</a:t>
                      </a:r>
                      <a:endParaRPr kumimoji="0" lang="ja-JP" altLang="en-US"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4097509"/>
                  </a:ext>
                </a:extLst>
              </a:tr>
            </a:tbl>
          </a:graphicData>
        </a:graphic>
      </p:graphicFrame>
      <p:sp>
        <p:nvSpPr>
          <p:cNvPr id="6" name="タイトル 5"/>
          <p:cNvSpPr>
            <a:spLocks noGrp="1"/>
          </p:cNvSpPr>
          <p:nvPr>
            <p:ph type="title"/>
          </p:nvPr>
        </p:nvSpPr>
        <p:spPr/>
        <p:txBody>
          <a:bodyPr/>
          <a:lstStyle/>
          <a:p>
            <a:r>
              <a:rPr lang="en-US" altLang="ja-JP" dirty="0"/>
              <a:t>【</a:t>
            </a:r>
            <a:r>
              <a:rPr lang="ja-JP" altLang="en-US" dirty="0"/>
              <a:t>企画提案書概要</a:t>
            </a:r>
            <a:r>
              <a:rPr lang="en-US" altLang="ja-JP" dirty="0"/>
              <a:t>】</a:t>
            </a:r>
            <a:br>
              <a:rPr lang="en-US" altLang="ja-JP" dirty="0"/>
            </a:br>
            <a:r>
              <a:rPr lang="en-US" altLang="ja-JP" b="1" dirty="0"/>
              <a:t>XXXXXX</a:t>
            </a:r>
            <a:r>
              <a:rPr lang="ja-JP" altLang="en-US" dirty="0"/>
              <a:t>（プロジェクト名を記載）</a:t>
            </a:r>
            <a:endParaRPr kumimoji="1" lang="ja-JP" altLang="en-US" dirty="0"/>
          </a:p>
        </p:txBody>
      </p:sp>
      <p:sp>
        <p:nvSpPr>
          <p:cNvPr id="8" name="AutoShape 10">
            <a:extLst>
              <a:ext uri="{FF2B5EF4-FFF2-40B4-BE49-F238E27FC236}">
                <a16:creationId xmlns:a16="http://schemas.microsoft.com/office/drawing/2014/main" id="{0E82E6D8-635C-4D6C-B46B-8D4FAF1080F2}"/>
              </a:ext>
            </a:extLst>
          </p:cNvPr>
          <p:cNvSpPr>
            <a:spLocks noChangeArrowheads="1"/>
          </p:cNvSpPr>
          <p:nvPr/>
        </p:nvSpPr>
        <p:spPr bwMode="auto">
          <a:xfrm>
            <a:off x="7725741" y="3613944"/>
            <a:ext cx="4175106" cy="438810"/>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rPr>
              <a:t>各行</a:t>
            </a:r>
            <a:r>
              <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rPr>
              <a:t>XXX</a:t>
            </a: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rPr>
              <a:t>部分について記入</a:t>
            </a: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endParaRPr>
          </a:p>
        </p:txBody>
      </p:sp>
      <p:sp>
        <p:nvSpPr>
          <p:cNvPr id="9" name="AutoShape 10">
            <a:extLst>
              <a:ext uri="{FF2B5EF4-FFF2-40B4-BE49-F238E27FC236}">
                <a16:creationId xmlns:a16="http://schemas.microsoft.com/office/drawing/2014/main" id="{0E82E6D8-635C-4D6C-B46B-8D4FAF1080F2}"/>
              </a:ext>
            </a:extLst>
          </p:cNvPr>
          <p:cNvSpPr>
            <a:spLocks noChangeArrowheads="1"/>
          </p:cNvSpPr>
          <p:nvPr/>
        </p:nvSpPr>
        <p:spPr bwMode="auto">
          <a:xfrm>
            <a:off x="4640576" y="493990"/>
            <a:ext cx="6227721" cy="741966"/>
          </a:xfrm>
          <a:prstGeom prst="roundRect">
            <a:avLst>
              <a:gd name="adj" fmla="val 0"/>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具体的なプロジェクト名称を記載</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（例）水空合体ドローンの試験飛行、洋上浮体式太陽光発電システムの検証・・　</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p:txBody>
      </p:sp>
      <p:sp>
        <p:nvSpPr>
          <p:cNvPr id="7" name="AutoShape 10">
            <a:extLst>
              <a:ext uri="{FF2B5EF4-FFF2-40B4-BE49-F238E27FC236}">
                <a16:creationId xmlns:a16="http://schemas.microsoft.com/office/drawing/2014/main" id="{0E82E6D8-635C-4D6C-B46B-8D4FAF1080F2}"/>
              </a:ext>
            </a:extLst>
          </p:cNvPr>
          <p:cNvSpPr>
            <a:spLocks noChangeArrowheads="1"/>
          </p:cNvSpPr>
          <p:nvPr/>
        </p:nvSpPr>
        <p:spPr bwMode="auto">
          <a:xfrm>
            <a:off x="7683948" y="2282989"/>
            <a:ext cx="4175106" cy="438810"/>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代表団体がスタートアップ事業者の場合は記載不要</a:t>
            </a:r>
          </a:p>
        </p:txBody>
      </p:sp>
    </p:spTree>
    <p:extLst>
      <p:ext uri="{BB962C8B-B14F-4D97-AF65-F5344CB8AC3E}">
        <p14:creationId xmlns:p14="http://schemas.microsoft.com/office/powerpoint/2010/main" val="1868190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ご作成にあたっての留意事項</a:t>
            </a:r>
            <a:br>
              <a:rPr lang="en-US" altLang="ja-JP" dirty="0"/>
            </a:br>
            <a:endParaRPr kumimoji="1" lang="ja-JP" altLang="en-US" dirty="0"/>
          </a:p>
        </p:txBody>
      </p:sp>
      <p:sp>
        <p:nvSpPr>
          <p:cNvPr id="5" name="Rectangle 3">
            <a:extLst>
              <a:ext uri="{FF2B5EF4-FFF2-40B4-BE49-F238E27FC236}">
                <a16:creationId xmlns:a16="http://schemas.microsoft.com/office/drawing/2014/main" id="{4D3BC563-C34E-4D4D-B5D0-446C3E7D1EEB}"/>
              </a:ext>
            </a:extLst>
          </p:cNvPr>
          <p:cNvSpPr>
            <a:spLocks noChangeArrowheads="1"/>
          </p:cNvSpPr>
          <p:nvPr/>
        </p:nvSpPr>
        <p:spPr bwMode="auto">
          <a:xfrm>
            <a:off x="287400" y="1074420"/>
            <a:ext cx="11518519" cy="5244737"/>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n"/>
              <a:tabLst/>
              <a:defRPr/>
            </a:pP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使用ソフト・枚数</a:t>
            </a:r>
            <a:endPar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Microsoft PowerPoint</a:t>
            </a: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横置きで表紙を含め</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25</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頁以内（適宜頁を増やして作成して下さい）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n"/>
              <a:tabLst/>
              <a:defRPr/>
            </a:pP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フォーマット</a:t>
            </a:r>
            <a:endPar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基本的に本フォーマットをご活用ください。</a:t>
            </a:r>
            <a:b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b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個別スライドの体裁・レイアウトは任意としますが、各スライドに記載されている項目及び黄色の図形で囲まれた内容を踏まえてご作成ください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水色の図形で囲まれた指示文は、記載にあたって留意すべき事項を付記したものです。ご提出時には本ページを含めて削除してください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本フォーマット以外を追加で使用されたい場合、記載事項のどの事項に対応する内容か分かるよう、番号等で対応関係を明確に示してください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2857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n"/>
              <a:tabLst/>
              <a:defRPr/>
            </a:pP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表現内容</a:t>
            </a: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スライド内本文の文字の大きさは</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12-18pt </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を目安とし、フォントは可能な限り統一してください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第三者が読んで内容が把握できるレベルでの表現を心がけて下さい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図表やイメージ、写真等を活用することで内容の具体性や視認性を高めて下さい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定量的に記載できるものについては、定量的に記載することに努めてください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n"/>
              <a:tabLst/>
              <a:defRPr/>
            </a:pP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その他</a:t>
            </a:r>
            <a:endPar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東京都による選定結果のプレスリリース等において本資料を使用させていただく可能性がございます</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p:txBody>
      </p:sp>
    </p:spTree>
    <p:extLst>
      <p:ext uri="{BB962C8B-B14F-4D97-AF65-F5344CB8AC3E}">
        <p14:creationId xmlns:p14="http://schemas.microsoft.com/office/powerpoint/2010/main" val="1061582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t>
            </a:r>
            <a:r>
              <a:rPr lang="ja-JP" altLang="en-US" dirty="0"/>
              <a:t>提案内容のサマリ</a:t>
            </a:r>
            <a:r>
              <a:rPr lang="en-US" altLang="ja-JP" dirty="0"/>
              <a:t>】</a:t>
            </a:r>
            <a:br>
              <a:rPr lang="en-US" altLang="ja-JP" dirty="0"/>
            </a:br>
            <a:r>
              <a:rPr lang="en-US" altLang="ja-JP" b="1" dirty="0"/>
              <a:t>XXXXXX</a:t>
            </a:r>
            <a:r>
              <a:rPr lang="ja-JP" altLang="en-US" dirty="0"/>
              <a:t>（プロジェクト名を記載）</a:t>
            </a:r>
            <a:endParaRPr kumimoji="1" lang="ja-JP" altLang="en-US" dirty="0"/>
          </a:p>
        </p:txBody>
      </p:sp>
      <p:sp>
        <p:nvSpPr>
          <p:cNvPr id="4" name="正方形/長方形 3">
            <a:extLst>
              <a:ext uri="{FF2B5EF4-FFF2-40B4-BE49-F238E27FC236}">
                <a16:creationId xmlns:a16="http://schemas.microsoft.com/office/drawing/2014/main" id="{7F50B7F7-ADB5-40E0-8FA8-4C228D849299}"/>
              </a:ext>
            </a:extLst>
          </p:cNvPr>
          <p:cNvSpPr/>
          <p:nvPr/>
        </p:nvSpPr>
        <p:spPr>
          <a:xfrm>
            <a:off x="4376684" y="1569493"/>
            <a:ext cx="7652756" cy="4831306"/>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プロジェクト概念図を表すポンチ絵、イメージを挿入すること</a:t>
            </a:r>
          </a:p>
        </p:txBody>
      </p:sp>
      <p:sp>
        <p:nvSpPr>
          <p:cNvPr id="5" name="正方形/長方形 4">
            <a:extLst>
              <a:ext uri="{FF2B5EF4-FFF2-40B4-BE49-F238E27FC236}">
                <a16:creationId xmlns:a16="http://schemas.microsoft.com/office/drawing/2014/main" id="{CC659A77-E59A-45C9-9B01-21BA5577672C}"/>
              </a:ext>
            </a:extLst>
          </p:cNvPr>
          <p:cNvSpPr/>
          <p:nvPr/>
        </p:nvSpPr>
        <p:spPr>
          <a:xfrm>
            <a:off x="341983" y="1394747"/>
            <a:ext cx="3744000" cy="288000"/>
          </a:xfrm>
          <a:prstGeom prst="rect">
            <a:avLst/>
          </a:prstGeom>
          <a:solidFill>
            <a:schemeClr val="bg1">
              <a:lumMod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目的</a:t>
            </a:r>
          </a:p>
        </p:txBody>
      </p:sp>
      <p:sp>
        <p:nvSpPr>
          <p:cNvPr id="6" name="正方形/長方形 5">
            <a:extLst>
              <a:ext uri="{FF2B5EF4-FFF2-40B4-BE49-F238E27FC236}">
                <a16:creationId xmlns:a16="http://schemas.microsoft.com/office/drawing/2014/main" id="{97F8D4A8-E964-4308-BDAD-FF2BAEB2565B}"/>
              </a:ext>
            </a:extLst>
          </p:cNvPr>
          <p:cNvSpPr/>
          <p:nvPr/>
        </p:nvSpPr>
        <p:spPr>
          <a:xfrm>
            <a:off x="341983" y="1682779"/>
            <a:ext cx="3744000" cy="1944000"/>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7" name="正方形/長方形 6">
            <a:extLst>
              <a:ext uri="{FF2B5EF4-FFF2-40B4-BE49-F238E27FC236}">
                <a16:creationId xmlns:a16="http://schemas.microsoft.com/office/drawing/2014/main" id="{756AA4B7-DE4B-4E12-9746-9D415BF16EE9}"/>
              </a:ext>
            </a:extLst>
          </p:cNvPr>
          <p:cNvSpPr/>
          <p:nvPr/>
        </p:nvSpPr>
        <p:spPr>
          <a:xfrm>
            <a:off x="348416" y="3872643"/>
            <a:ext cx="3744000" cy="288000"/>
          </a:xfrm>
          <a:prstGeom prst="rect">
            <a:avLst/>
          </a:prstGeom>
          <a:solidFill>
            <a:schemeClr val="bg1">
              <a:lumMod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プロジェクト内容</a:t>
            </a:r>
          </a:p>
        </p:txBody>
      </p:sp>
      <p:sp>
        <p:nvSpPr>
          <p:cNvPr id="8" name="正方形/長方形 7">
            <a:extLst>
              <a:ext uri="{FF2B5EF4-FFF2-40B4-BE49-F238E27FC236}">
                <a16:creationId xmlns:a16="http://schemas.microsoft.com/office/drawing/2014/main" id="{B5287E12-0451-4C0E-8F48-FBDF8AC9B32B}"/>
              </a:ext>
            </a:extLst>
          </p:cNvPr>
          <p:cNvSpPr/>
          <p:nvPr/>
        </p:nvSpPr>
        <p:spPr>
          <a:xfrm>
            <a:off x="341983" y="4160642"/>
            <a:ext cx="3744000" cy="224015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9" name="AutoShape 10">
            <a:extLst>
              <a:ext uri="{FF2B5EF4-FFF2-40B4-BE49-F238E27FC236}">
                <a16:creationId xmlns:a16="http://schemas.microsoft.com/office/drawing/2014/main" id="{0E82E6D8-635C-4D6C-B46B-8D4FAF1080F2}"/>
              </a:ext>
            </a:extLst>
          </p:cNvPr>
          <p:cNvSpPr>
            <a:spLocks noChangeArrowheads="1"/>
          </p:cNvSpPr>
          <p:nvPr/>
        </p:nvSpPr>
        <p:spPr bwMode="auto">
          <a:xfrm>
            <a:off x="3337389" y="4995598"/>
            <a:ext cx="7253283" cy="821077"/>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提案内容のまとめがこの</a:t>
            </a: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1</a:t>
            </a: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ページで分かるように</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記載してください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「目的」は、事業期間中に実現を目指す達成目的として記載してください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世界初、国内初が含まれる場合は、どの技術や検証が該当するのか明示すること</a:t>
            </a:r>
          </a:p>
        </p:txBody>
      </p:sp>
      <p:cxnSp>
        <p:nvCxnSpPr>
          <p:cNvPr id="10" name="直線コネクタ 12">
            <a:extLst>
              <a:ext uri="{FF2B5EF4-FFF2-40B4-BE49-F238E27FC236}">
                <a16:creationId xmlns:a16="http://schemas.microsoft.com/office/drawing/2014/main" id="{D9D4AF73-F73E-4525-B369-DF0A23A09C2F}"/>
              </a:ext>
            </a:extLst>
          </p:cNvPr>
          <p:cNvCxnSpPr>
            <a:cxnSpLocks/>
          </p:cNvCxnSpPr>
          <p:nvPr/>
        </p:nvCxnSpPr>
        <p:spPr bwMode="auto">
          <a:xfrm>
            <a:off x="4363038" y="1423142"/>
            <a:ext cx="7662069" cy="0"/>
          </a:xfrm>
          <a:prstGeom prst="line">
            <a:avLst/>
          </a:prstGeom>
          <a:solidFill>
            <a:schemeClr val="bg1"/>
          </a:solidFill>
          <a:ln w="12700" cap="flat" cmpd="sng" algn="ctr">
            <a:solidFill>
              <a:schemeClr val="tx1"/>
            </a:solidFill>
            <a:prstDash val="solid"/>
            <a:round/>
            <a:headEnd type="none" w="med" len="med"/>
            <a:tailEnd type="none" w="med" len="med"/>
          </a:ln>
          <a:effectLst/>
        </p:spPr>
      </p:cxnSp>
      <p:sp>
        <p:nvSpPr>
          <p:cNvPr id="11" name="Rectangle 5">
            <a:extLst>
              <a:ext uri="{FF2B5EF4-FFF2-40B4-BE49-F238E27FC236}">
                <a16:creationId xmlns:a16="http://schemas.microsoft.com/office/drawing/2014/main" id="{C5C97B81-32F3-4188-8BE7-4DFC82D2DD2E}"/>
              </a:ext>
            </a:extLst>
          </p:cNvPr>
          <p:cNvSpPr>
            <a:spLocks noChangeArrowheads="1"/>
          </p:cNvSpPr>
          <p:nvPr/>
        </p:nvSpPr>
        <p:spPr bwMode="auto">
          <a:xfrm>
            <a:off x="6899166" y="1310178"/>
            <a:ext cx="2270932" cy="216000"/>
          </a:xfrm>
          <a:prstGeom prst="rect">
            <a:avLst/>
          </a:prstGeom>
          <a:solidFill>
            <a:schemeClr val="bg1"/>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ct val="30000"/>
              </a:spcBef>
              <a:spcAft>
                <a:spcPts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プロジェクトの概念図</a:t>
            </a:r>
          </a:p>
        </p:txBody>
      </p:sp>
      <p:sp>
        <p:nvSpPr>
          <p:cNvPr id="12" name="AutoShape 10">
            <a:extLst>
              <a:ext uri="{FF2B5EF4-FFF2-40B4-BE49-F238E27FC236}">
                <a16:creationId xmlns:a16="http://schemas.microsoft.com/office/drawing/2014/main" id="{0E82E6D8-635C-4D6C-B46B-8D4FAF1080F2}"/>
              </a:ext>
            </a:extLst>
          </p:cNvPr>
          <p:cNvSpPr>
            <a:spLocks noChangeArrowheads="1"/>
          </p:cNvSpPr>
          <p:nvPr/>
        </p:nvSpPr>
        <p:spPr bwMode="auto">
          <a:xfrm>
            <a:off x="4640576" y="493990"/>
            <a:ext cx="6227721" cy="741966"/>
          </a:xfrm>
          <a:prstGeom prst="roundRect">
            <a:avLst>
              <a:gd name="adj" fmla="val 0"/>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具体的なプロジェクト名称を記載</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（例）水空合体ドローンの試験飛行、洋上浮体式太陽光発電システムの検証・・　</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p:txBody>
      </p:sp>
    </p:spTree>
    <p:extLst>
      <p:ext uri="{BB962C8B-B14F-4D97-AF65-F5344CB8AC3E}">
        <p14:creationId xmlns:p14="http://schemas.microsoft.com/office/powerpoint/2010/main" val="2579506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【0</a:t>
            </a:r>
            <a:r>
              <a:rPr lang="ja-JP" altLang="en-US" dirty="0"/>
              <a:t>　基本情報</a:t>
            </a:r>
            <a:r>
              <a:rPr lang="en-US" altLang="ja-JP" dirty="0"/>
              <a:t>】</a:t>
            </a:r>
            <a:br>
              <a:rPr lang="en-US" altLang="ja-JP" dirty="0"/>
            </a:br>
            <a:endParaRPr kumimoji="1" lang="ja-JP" altLang="en-US" dirty="0"/>
          </a:p>
        </p:txBody>
      </p:sp>
      <p:graphicFrame>
        <p:nvGraphicFramePr>
          <p:cNvPr id="16" name="Table 1">
            <a:extLst>
              <a:ext uri="{FF2B5EF4-FFF2-40B4-BE49-F238E27FC236}">
                <a16:creationId xmlns:a16="http://schemas.microsoft.com/office/drawing/2014/main" id="{06186504-EAB4-4416-96D5-59909DCBF290}"/>
              </a:ext>
            </a:extLst>
          </p:cNvPr>
          <p:cNvGraphicFramePr>
            <a:graphicFrameLocks noGrp="1"/>
          </p:cNvGraphicFramePr>
          <p:nvPr/>
        </p:nvGraphicFramePr>
        <p:xfrm>
          <a:off x="148195" y="1584962"/>
          <a:ext cx="5842649" cy="4877255"/>
        </p:xfrm>
        <a:graphic>
          <a:graphicData uri="http://schemas.openxmlformats.org/drawingml/2006/table">
            <a:tbl>
              <a:tblPr firstRow="1" firstCol="1" bandRow="1"/>
              <a:tblGrid>
                <a:gridCol w="1436716">
                  <a:extLst>
                    <a:ext uri="{9D8B030D-6E8A-4147-A177-3AD203B41FA5}">
                      <a16:colId xmlns:a16="http://schemas.microsoft.com/office/drawing/2014/main" val="2758532071"/>
                    </a:ext>
                  </a:extLst>
                </a:gridCol>
                <a:gridCol w="4405933">
                  <a:extLst>
                    <a:ext uri="{9D8B030D-6E8A-4147-A177-3AD203B41FA5}">
                      <a16:colId xmlns:a16="http://schemas.microsoft.com/office/drawing/2014/main" val="3074038869"/>
                    </a:ext>
                  </a:extLst>
                </a:gridCol>
              </a:tblGrid>
              <a:tr h="337840">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altLang="en-US" sz="1200" kern="100" dirty="0">
                          <a:effectLst/>
                          <a:latin typeface="Meiryo UI" panose="020B0604030504040204" pitchFamily="50" charset="-128"/>
                          <a:ea typeface="Meiryo UI" panose="020B0604030504040204" pitchFamily="50" charset="-128"/>
                        </a:rPr>
                        <a:t>項目</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altLang="en-US" sz="1200" kern="100" dirty="0">
                          <a:effectLst/>
                          <a:latin typeface="Meiryo UI" panose="020B0604030504040204" pitchFamily="50" charset="-128"/>
                          <a:ea typeface="Meiryo UI" panose="020B0604030504040204" pitchFamily="50" charset="-128"/>
                        </a:rPr>
                        <a:t>内容</a:t>
                      </a:r>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bg1">
                        <a:lumMod val="50000"/>
                      </a:schemeClr>
                    </a:solidFill>
                  </a:tcPr>
                </a:tc>
                <a:extLst>
                  <a:ext uri="{0D108BD9-81ED-4DB2-BD59-A6C34878D82A}">
                    <a16:rowId xmlns:a16="http://schemas.microsoft.com/office/drawing/2014/main" val="1599478726"/>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altLang="en-US" sz="1200" kern="100" dirty="0">
                          <a:effectLst/>
                          <a:latin typeface="Meiryo UI" panose="020B0604030504040204" pitchFamily="50" charset="-128"/>
                          <a:ea typeface="Meiryo UI" panose="020B0604030504040204" pitchFamily="50" charset="-128"/>
                        </a:rPr>
                        <a:t>企業名</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4241100732"/>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kumimoji="1" lang="ja-JP" altLang="en-US" sz="1200" b="1" kern="100" dirty="0">
                          <a:solidFill>
                            <a:schemeClr val="bg1"/>
                          </a:solidFill>
                          <a:effectLst/>
                          <a:latin typeface="Meiryo UI" panose="020B0604030504040204" pitchFamily="50" charset="-128"/>
                          <a:ea typeface="Meiryo UI" panose="020B0604030504040204" pitchFamily="50" charset="-128"/>
                          <a:cs typeface="+mn-cs"/>
                        </a:rPr>
                        <a:t>部署・</a:t>
                      </a:r>
                      <a:r>
                        <a:rPr lang="ja-JP" sz="1200" kern="100" dirty="0">
                          <a:solidFill>
                            <a:schemeClr val="bg1"/>
                          </a:solidFill>
                          <a:effectLst/>
                          <a:latin typeface="Meiryo UI" panose="020B0604030504040204" pitchFamily="50" charset="-128"/>
                          <a:ea typeface="Meiryo UI" panose="020B0604030504040204" pitchFamily="50" charset="-128"/>
                        </a:rPr>
                        <a:t>代表者名</a:t>
                      </a:r>
                      <a:endParaRPr lang="ja-JP" sz="12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060338509"/>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URL</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415600004"/>
                  </a:ext>
                </a:extLst>
              </a:tr>
              <a:tr h="480458">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所在地</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a:t>
                      </a:r>
                      <a:endParaRPr lang="ja-JP" sz="1200" kern="100" dirty="0">
                        <a:solidFill>
                          <a:schemeClr val="tx1"/>
                        </a:solidFill>
                        <a:effectLst/>
                        <a:latin typeface="Meiryo UI" panose="020B0604030504040204" pitchFamily="50" charset="-128"/>
                        <a:ea typeface="Meiryo UI" panose="020B0604030504040204" pitchFamily="50" charset="-128"/>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669514153"/>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創業年</a:t>
                      </a:r>
                      <a:r>
                        <a:rPr lang="ja-JP" altLang="en-US" sz="1200" kern="100" dirty="0">
                          <a:effectLst/>
                          <a:latin typeface="Meiryo UI" panose="020B0604030504040204" pitchFamily="50" charset="-128"/>
                          <a:ea typeface="Meiryo UI" panose="020B0604030504040204" pitchFamily="50" charset="-128"/>
                        </a:rPr>
                        <a:t>月</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2441835451"/>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売上高</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※直近決算期の売上を記載下さい</a:t>
                      </a:r>
                    </a:p>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4123286111"/>
                  </a:ext>
                </a:extLst>
              </a:tr>
              <a:tr h="1445445">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sz="1200" kern="100" dirty="0">
                          <a:effectLst/>
                          <a:latin typeface="Meiryo UI" panose="020B0604030504040204" pitchFamily="50" charset="-128"/>
                          <a:ea typeface="Meiryo UI" panose="020B0604030504040204" pitchFamily="50" charset="-128"/>
                        </a:rPr>
                        <a:t>事業概要</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l"/>
                      <a:endParaRPr lang="ja-JP" sz="1200" kern="100" dirty="0">
                        <a:solidFill>
                          <a:schemeClr val="tx1"/>
                        </a:solidFill>
                        <a:effectLst/>
                        <a:latin typeface="Meiryo UI" panose="020B0604030504040204" pitchFamily="50" charset="-128"/>
                        <a:ea typeface="Meiryo UI" panose="020B0604030504040204" pitchFamily="50" charset="-128"/>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3948170239"/>
                  </a:ext>
                </a:extLst>
              </a:tr>
              <a:tr h="68882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altLang="en-US" sz="1200" kern="100" dirty="0">
                          <a:effectLst/>
                          <a:latin typeface="Meiryo UI" panose="020B0604030504040204" pitchFamily="50" charset="-128"/>
                          <a:ea typeface="Meiryo UI" panose="020B0604030504040204" pitchFamily="50" charset="-128"/>
                        </a:rPr>
                        <a:t>連絡担当窓口</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l"/>
                      <a:r>
                        <a:rPr lang="ja-JP" altLang="en-US" sz="1200" kern="100" dirty="0">
                          <a:effectLst/>
                          <a:latin typeface="Meiryo UI" panose="020B0604030504040204" pitchFamily="50" charset="-128"/>
                          <a:ea typeface="Meiryo UI" panose="020B0604030504040204" pitchFamily="50" charset="-128"/>
                        </a:rPr>
                        <a:t>（氏名）</a:t>
                      </a:r>
                      <a:endParaRPr lang="en-US" altLang="ja-JP" sz="1200" kern="100" dirty="0">
                        <a:effectLst/>
                        <a:latin typeface="Meiryo UI" panose="020B0604030504040204" pitchFamily="50" charset="-128"/>
                        <a:ea typeface="Meiryo UI" panose="020B0604030504040204" pitchFamily="50" charset="-128"/>
                      </a:endParaRPr>
                    </a:p>
                    <a:p>
                      <a:pPr algn="l"/>
                      <a:r>
                        <a:rPr lang="ja-JP" altLang="en-US" sz="1200" kern="100" dirty="0">
                          <a:effectLst/>
                          <a:latin typeface="Meiryo UI" panose="020B0604030504040204" pitchFamily="50" charset="-128"/>
                          <a:ea typeface="Meiryo UI" panose="020B0604030504040204" pitchFamily="50" charset="-128"/>
                        </a:rPr>
                        <a:t>（電話）</a:t>
                      </a:r>
                      <a:endParaRPr lang="en-US" altLang="ja-JP" sz="1200" kern="100" dirty="0">
                        <a:effectLst/>
                        <a:latin typeface="Meiryo UI" panose="020B0604030504040204" pitchFamily="50" charset="-128"/>
                        <a:ea typeface="Meiryo UI" panose="020B0604030504040204" pitchFamily="50" charset="-128"/>
                      </a:endParaRPr>
                    </a:p>
                    <a:p>
                      <a:pPr algn="l"/>
                      <a:r>
                        <a:rPr lang="ja-JP" altLang="en-US"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（メールアドレス）</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1472533324"/>
                  </a:ext>
                </a:extLst>
              </a:tr>
            </a:tbl>
          </a:graphicData>
        </a:graphic>
      </p:graphicFrame>
      <p:cxnSp>
        <p:nvCxnSpPr>
          <p:cNvPr id="17" name="直線コネクタ 10">
            <a:extLst>
              <a:ext uri="{FF2B5EF4-FFF2-40B4-BE49-F238E27FC236}">
                <a16:creationId xmlns:a16="http://schemas.microsoft.com/office/drawing/2014/main" id="{51BFE2A8-42A2-4E76-B629-FD38DA37B0E3}"/>
              </a:ext>
            </a:extLst>
          </p:cNvPr>
          <p:cNvCxnSpPr>
            <a:cxnSpLocks/>
          </p:cNvCxnSpPr>
          <p:nvPr/>
        </p:nvCxnSpPr>
        <p:spPr bwMode="auto">
          <a:xfrm>
            <a:off x="185788" y="1310777"/>
            <a:ext cx="5805579" cy="0"/>
          </a:xfrm>
          <a:prstGeom prst="line">
            <a:avLst/>
          </a:prstGeom>
          <a:solidFill>
            <a:sysClr val="window" lastClr="FFFFFF"/>
          </a:solidFill>
          <a:ln w="12700" cap="flat" cmpd="sng" algn="ctr">
            <a:solidFill>
              <a:sysClr val="windowText" lastClr="000000"/>
            </a:solidFill>
            <a:prstDash val="solid"/>
            <a:round/>
            <a:headEnd type="none" w="med" len="med"/>
            <a:tailEnd type="none" w="med" len="med"/>
          </a:ln>
          <a:effectLst/>
        </p:spPr>
      </p:cxnSp>
      <p:sp>
        <p:nvSpPr>
          <p:cNvPr id="18" name="Rectangle 5">
            <a:extLst>
              <a:ext uri="{FF2B5EF4-FFF2-40B4-BE49-F238E27FC236}">
                <a16:creationId xmlns:a16="http://schemas.microsoft.com/office/drawing/2014/main" id="{C5C97B81-32F3-4188-8BE7-4DFC82D2DD2E}"/>
              </a:ext>
            </a:extLst>
          </p:cNvPr>
          <p:cNvSpPr>
            <a:spLocks noChangeArrowheads="1"/>
          </p:cNvSpPr>
          <p:nvPr/>
        </p:nvSpPr>
        <p:spPr bwMode="auto">
          <a:xfrm>
            <a:off x="1991360" y="1205433"/>
            <a:ext cx="2057400" cy="216000"/>
          </a:xfrm>
          <a:prstGeom prst="rect">
            <a:avLst/>
          </a:prstGeom>
          <a:solidFill>
            <a:sysClr val="window" lastClr="FFFFFF"/>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457200" rtl="0" eaLnBrk="1" fontAlgn="auto" latinLnBrk="0" hangingPunct="1">
              <a:lnSpc>
                <a:spcPct val="100000"/>
              </a:lnSpc>
              <a:spcBef>
                <a:spcPct val="30000"/>
              </a:spcBef>
              <a:spcAft>
                <a:spcPts val="0"/>
              </a:spcAft>
              <a:buClrTx/>
              <a:buSzTx/>
              <a:buFontTx/>
              <a:buNone/>
              <a:tabLst/>
              <a:defRPr/>
            </a:pPr>
            <a:r>
              <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代表団体</a:t>
            </a:r>
          </a:p>
        </p:txBody>
      </p:sp>
      <p:cxnSp>
        <p:nvCxnSpPr>
          <p:cNvPr id="19" name="直線コネクタ 18">
            <a:extLst>
              <a:ext uri="{FF2B5EF4-FFF2-40B4-BE49-F238E27FC236}">
                <a16:creationId xmlns:a16="http://schemas.microsoft.com/office/drawing/2014/main" id="{51BFE2A8-42A2-4E76-B629-FD38DA37B0E3}"/>
              </a:ext>
            </a:extLst>
          </p:cNvPr>
          <p:cNvCxnSpPr>
            <a:cxnSpLocks/>
          </p:cNvCxnSpPr>
          <p:nvPr/>
        </p:nvCxnSpPr>
        <p:spPr bwMode="auto">
          <a:xfrm>
            <a:off x="6204451" y="1310777"/>
            <a:ext cx="5805579" cy="0"/>
          </a:xfrm>
          <a:prstGeom prst="line">
            <a:avLst/>
          </a:prstGeom>
          <a:solidFill>
            <a:sysClr val="window" lastClr="FFFFFF"/>
          </a:solidFill>
          <a:ln w="12700" cap="flat" cmpd="sng" algn="ctr">
            <a:solidFill>
              <a:sysClr val="windowText" lastClr="000000"/>
            </a:solidFill>
            <a:prstDash val="solid"/>
            <a:round/>
            <a:headEnd type="none" w="med" len="med"/>
            <a:tailEnd type="none" w="med" len="med"/>
          </a:ln>
          <a:effectLst/>
        </p:spPr>
      </p:cxnSp>
      <p:sp>
        <p:nvSpPr>
          <p:cNvPr id="20" name="Rectangle 5">
            <a:extLst>
              <a:ext uri="{FF2B5EF4-FFF2-40B4-BE49-F238E27FC236}">
                <a16:creationId xmlns:a16="http://schemas.microsoft.com/office/drawing/2014/main" id="{C5C97B81-32F3-4188-8BE7-4DFC82D2DD2E}"/>
              </a:ext>
            </a:extLst>
          </p:cNvPr>
          <p:cNvSpPr>
            <a:spLocks noChangeArrowheads="1"/>
          </p:cNvSpPr>
          <p:nvPr/>
        </p:nvSpPr>
        <p:spPr bwMode="auto">
          <a:xfrm>
            <a:off x="7964551" y="1205433"/>
            <a:ext cx="2274570" cy="216000"/>
          </a:xfrm>
          <a:prstGeom prst="rect">
            <a:avLst/>
          </a:prstGeom>
          <a:solidFill>
            <a:sysClr val="window" lastClr="FFFFFF"/>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457200" rtl="0" eaLnBrk="1" fontAlgn="auto" latinLnBrk="0" hangingPunct="1">
              <a:lnSpc>
                <a:spcPct val="100000"/>
              </a:lnSpc>
              <a:spcBef>
                <a:spcPct val="30000"/>
              </a:spcBef>
              <a:spcAft>
                <a:spcPts val="0"/>
              </a:spcAft>
              <a:buClrTx/>
              <a:buSzTx/>
              <a:buFontTx/>
              <a:buNone/>
              <a:tabLst/>
              <a:defRPr/>
            </a:pPr>
            <a:r>
              <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スタートアップ</a:t>
            </a:r>
          </a:p>
        </p:txBody>
      </p:sp>
      <p:graphicFrame>
        <p:nvGraphicFramePr>
          <p:cNvPr id="21" name="Table 1">
            <a:extLst>
              <a:ext uri="{FF2B5EF4-FFF2-40B4-BE49-F238E27FC236}">
                <a16:creationId xmlns:a16="http://schemas.microsoft.com/office/drawing/2014/main" id="{06186504-EAB4-4416-96D5-59909DCBF290}"/>
              </a:ext>
            </a:extLst>
          </p:cNvPr>
          <p:cNvGraphicFramePr>
            <a:graphicFrameLocks noGrp="1"/>
          </p:cNvGraphicFramePr>
          <p:nvPr/>
        </p:nvGraphicFramePr>
        <p:xfrm>
          <a:off x="6200977" y="1584962"/>
          <a:ext cx="5842649" cy="4877255"/>
        </p:xfrm>
        <a:graphic>
          <a:graphicData uri="http://schemas.openxmlformats.org/drawingml/2006/table">
            <a:tbl>
              <a:tblPr firstRow="1" firstCol="1" bandRow="1"/>
              <a:tblGrid>
                <a:gridCol w="1436716">
                  <a:extLst>
                    <a:ext uri="{9D8B030D-6E8A-4147-A177-3AD203B41FA5}">
                      <a16:colId xmlns:a16="http://schemas.microsoft.com/office/drawing/2014/main" val="2758532071"/>
                    </a:ext>
                  </a:extLst>
                </a:gridCol>
                <a:gridCol w="4405933">
                  <a:extLst>
                    <a:ext uri="{9D8B030D-6E8A-4147-A177-3AD203B41FA5}">
                      <a16:colId xmlns:a16="http://schemas.microsoft.com/office/drawing/2014/main" val="3074038869"/>
                    </a:ext>
                  </a:extLst>
                </a:gridCol>
              </a:tblGrid>
              <a:tr h="337840">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altLang="en-US" sz="1200" kern="100" dirty="0">
                          <a:effectLst/>
                          <a:latin typeface="Meiryo UI" panose="020B0604030504040204" pitchFamily="50" charset="-128"/>
                          <a:ea typeface="Meiryo UI" panose="020B0604030504040204" pitchFamily="50" charset="-128"/>
                        </a:rPr>
                        <a:t>項目</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altLang="en-US" sz="1200" kern="100" dirty="0">
                          <a:effectLst/>
                          <a:latin typeface="Meiryo UI" panose="020B0604030504040204" pitchFamily="50" charset="-128"/>
                          <a:ea typeface="Meiryo UI" panose="020B0604030504040204" pitchFamily="50" charset="-128"/>
                        </a:rPr>
                        <a:t>内容</a:t>
                      </a:r>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599478726"/>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altLang="en-US" sz="1200" kern="100" dirty="0">
                          <a:effectLst/>
                          <a:latin typeface="Meiryo UI" panose="020B0604030504040204" pitchFamily="50" charset="-128"/>
                          <a:ea typeface="Meiryo UI" panose="020B0604030504040204" pitchFamily="50" charset="-128"/>
                        </a:rPr>
                        <a:t>企業名</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4241100732"/>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altLang="en-US" sz="1200" kern="100" dirty="0">
                          <a:solidFill>
                            <a:schemeClr val="bg1"/>
                          </a:solidFill>
                          <a:effectLst/>
                          <a:latin typeface="Meiryo UI" panose="020B0604030504040204" pitchFamily="50" charset="-128"/>
                          <a:ea typeface="Meiryo UI" panose="020B0604030504040204" pitchFamily="50" charset="-128"/>
                        </a:rPr>
                        <a:t>部署・</a:t>
                      </a:r>
                      <a:r>
                        <a:rPr lang="ja-JP" sz="1200" kern="100" dirty="0">
                          <a:solidFill>
                            <a:schemeClr val="bg1"/>
                          </a:solidFill>
                          <a:effectLst/>
                          <a:latin typeface="Meiryo UI" panose="020B0604030504040204" pitchFamily="50" charset="-128"/>
                          <a:ea typeface="Meiryo UI" panose="020B0604030504040204" pitchFamily="50" charset="-128"/>
                        </a:rPr>
                        <a:t>代表者名</a:t>
                      </a:r>
                      <a:endParaRPr lang="ja-JP" sz="12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060338509"/>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URL</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415600004"/>
                  </a:ext>
                </a:extLst>
              </a:tr>
              <a:tr h="480458">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所在地</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a:t>
                      </a:r>
                      <a:endParaRPr lang="ja-JP" sz="1200" kern="100" dirty="0">
                        <a:solidFill>
                          <a:schemeClr val="tx1"/>
                        </a:solidFill>
                        <a:effectLst/>
                        <a:latin typeface="Meiryo UI" panose="020B0604030504040204" pitchFamily="50" charset="-128"/>
                        <a:ea typeface="Meiryo UI" panose="020B0604030504040204" pitchFamily="50" charset="-128"/>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669514153"/>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創業年</a:t>
                      </a:r>
                      <a:r>
                        <a:rPr lang="ja-JP" altLang="en-US" sz="1200" kern="100" dirty="0">
                          <a:effectLst/>
                          <a:latin typeface="Meiryo UI" panose="020B0604030504040204" pitchFamily="50" charset="-128"/>
                          <a:ea typeface="Meiryo UI" panose="020B0604030504040204" pitchFamily="50" charset="-128"/>
                        </a:rPr>
                        <a:t>月</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2441835451"/>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売上高</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※直近決算期の売上を記載下さい</a:t>
                      </a:r>
                    </a:p>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4123286111"/>
                  </a:ext>
                </a:extLst>
              </a:tr>
              <a:tr h="1445445">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sz="1200" kern="100" dirty="0">
                          <a:effectLst/>
                          <a:latin typeface="Meiryo UI" panose="020B0604030504040204" pitchFamily="50" charset="-128"/>
                          <a:ea typeface="Meiryo UI" panose="020B0604030504040204" pitchFamily="50" charset="-128"/>
                        </a:rPr>
                        <a:t>事業概要</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l"/>
                      <a:endParaRPr lang="ja-JP" sz="1200" kern="100" dirty="0">
                        <a:solidFill>
                          <a:schemeClr val="tx1"/>
                        </a:solidFill>
                        <a:effectLst/>
                        <a:latin typeface="Meiryo UI" panose="020B0604030504040204" pitchFamily="50" charset="-128"/>
                        <a:ea typeface="Meiryo UI" panose="020B0604030504040204" pitchFamily="50" charset="-128"/>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3948170239"/>
                  </a:ext>
                </a:extLst>
              </a:tr>
              <a:tr h="68882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altLang="en-US" sz="1200" kern="100" dirty="0">
                          <a:effectLst/>
                          <a:latin typeface="Meiryo UI" panose="020B0604030504040204" pitchFamily="50" charset="-128"/>
                          <a:ea typeface="Meiryo UI" panose="020B0604030504040204" pitchFamily="50" charset="-128"/>
                        </a:rPr>
                        <a:t>連絡担当窓口</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l"/>
                      <a:r>
                        <a:rPr lang="ja-JP" altLang="en-US" sz="1200" kern="100" dirty="0">
                          <a:effectLst/>
                          <a:latin typeface="Meiryo UI" panose="020B0604030504040204" pitchFamily="50" charset="-128"/>
                          <a:ea typeface="Meiryo UI" panose="020B0604030504040204" pitchFamily="50" charset="-128"/>
                        </a:rPr>
                        <a:t>（氏名）</a:t>
                      </a:r>
                      <a:endParaRPr lang="en-US" altLang="ja-JP" sz="1200" kern="100" dirty="0">
                        <a:effectLst/>
                        <a:latin typeface="Meiryo UI" panose="020B0604030504040204" pitchFamily="50" charset="-128"/>
                        <a:ea typeface="Meiryo UI" panose="020B0604030504040204" pitchFamily="50" charset="-128"/>
                      </a:endParaRPr>
                    </a:p>
                    <a:p>
                      <a:pPr algn="l"/>
                      <a:r>
                        <a:rPr lang="ja-JP" altLang="en-US" sz="1200" kern="100" dirty="0">
                          <a:effectLst/>
                          <a:latin typeface="Meiryo UI" panose="020B0604030504040204" pitchFamily="50" charset="-128"/>
                          <a:ea typeface="Meiryo UI" panose="020B0604030504040204" pitchFamily="50" charset="-128"/>
                        </a:rPr>
                        <a:t>（連絡先）</a:t>
                      </a:r>
                      <a:endParaRPr lang="en-US" altLang="ja-JP" sz="1200" kern="100" dirty="0">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（メールアドレス）</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1472533324"/>
                  </a:ext>
                </a:extLst>
              </a:tr>
            </a:tbl>
          </a:graphicData>
        </a:graphic>
      </p:graphicFrame>
      <p:sp>
        <p:nvSpPr>
          <p:cNvPr id="9" name="AutoShape 10">
            <a:extLst>
              <a:ext uri="{FF2B5EF4-FFF2-40B4-BE49-F238E27FC236}">
                <a16:creationId xmlns:a16="http://schemas.microsoft.com/office/drawing/2014/main" id="{0E82E6D8-635C-4D6C-B46B-8D4FAF1080F2}"/>
              </a:ext>
            </a:extLst>
          </p:cNvPr>
          <p:cNvSpPr>
            <a:spLocks noChangeArrowheads="1"/>
          </p:cNvSpPr>
          <p:nvPr/>
        </p:nvSpPr>
        <p:spPr bwMode="auto">
          <a:xfrm>
            <a:off x="7397078" y="566752"/>
            <a:ext cx="4175106" cy="438810"/>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代表団体がスタートアップ事業者の場合は記載不要</a:t>
            </a:r>
          </a:p>
        </p:txBody>
      </p:sp>
    </p:spTree>
    <p:extLst>
      <p:ext uri="{BB962C8B-B14F-4D97-AF65-F5344CB8AC3E}">
        <p14:creationId xmlns:p14="http://schemas.microsoft.com/office/powerpoint/2010/main" val="2014518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【1</a:t>
            </a:r>
            <a:r>
              <a:rPr lang="ja-JP" altLang="en-US" dirty="0"/>
              <a:t>　背景・目的</a:t>
            </a:r>
            <a:r>
              <a:rPr lang="en-US" altLang="ja-JP" dirty="0"/>
              <a:t>】</a:t>
            </a:r>
            <a:br>
              <a:rPr lang="en-US" altLang="ja-JP" dirty="0"/>
            </a:br>
            <a:endParaRPr kumimoji="1" lang="ja-JP" altLang="en-US" dirty="0"/>
          </a:p>
        </p:txBody>
      </p:sp>
      <p:sp>
        <p:nvSpPr>
          <p:cNvPr id="4" name="正方形/長方形 3">
            <a:extLst>
              <a:ext uri="{FF2B5EF4-FFF2-40B4-BE49-F238E27FC236}">
                <a16:creationId xmlns:a16="http://schemas.microsoft.com/office/drawing/2014/main" id="{7F50B7F7-ADB5-40E0-8FA8-4C228D849299}"/>
              </a:ext>
            </a:extLst>
          </p:cNvPr>
          <p:cNvSpPr/>
          <p:nvPr/>
        </p:nvSpPr>
        <p:spPr>
          <a:xfrm>
            <a:off x="191069" y="1808329"/>
            <a:ext cx="5800298" cy="4684010"/>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19A3FC">
                    <a:lumMod val="75000"/>
                  </a:srgbClr>
                </a:solidFill>
                <a:effectLst/>
                <a:uLnTx/>
                <a:uFillTx/>
                <a:latin typeface="Meiryo UI" panose="020B0604030504040204" pitchFamily="50" charset="-128"/>
                <a:ea typeface="Meiryo UI" panose="020B0604030504040204" pitchFamily="50" charset="-128"/>
                <a:cs typeface="+mn-cs"/>
              </a:rPr>
              <a:t>“</a:t>
            </a:r>
          </a:p>
        </p:txBody>
      </p:sp>
      <p:cxnSp>
        <p:nvCxnSpPr>
          <p:cNvPr id="5" name="直線コネクタ 10">
            <a:extLst>
              <a:ext uri="{FF2B5EF4-FFF2-40B4-BE49-F238E27FC236}">
                <a16:creationId xmlns:a16="http://schemas.microsoft.com/office/drawing/2014/main" id="{51BFE2A8-42A2-4E76-B629-FD38DA37B0E3}"/>
              </a:ext>
            </a:extLst>
          </p:cNvPr>
          <p:cNvCxnSpPr>
            <a:cxnSpLocks/>
          </p:cNvCxnSpPr>
          <p:nvPr/>
        </p:nvCxnSpPr>
        <p:spPr bwMode="auto">
          <a:xfrm>
            <a:off x="185788" y="1310777"/>
            <a:ext cx="5805579" cy="0"/>
          </a:xfrm>
          <a:prstGeom prst="line">
            <a:avLst/>
          </a:prstGeom>
          <a:solidFill>
            <a:schemeClr val="bg1"/>
          </a:solidFill>
          <a:ln w="12700" cap="flat" cmpd="sng" algn="ctr">
            <a:solidFill>
              <a:schemeClr val="tx1"/>
            </a:solidFill>
            <a:prstDash val="solid"/>
            <a:round/>
            <a:headEnd type="none" w="med" len="med"/>
            <a:tailEnd type="none" w="med" len="med"/>
          </a:ln>
          <a:effectLst/>
        </p:spPr>
      </p:cxnSp>
      <p:sp>
        <p:nvSpPr>
          <p:cNvPr id="6" name="Rectangle 5">
            <a:extLst>
              <a:ext uri="{FF2B5EF4-FFF2-40B4-BE49-F238E27FC236}">
                <a16:creationId xmlns:a16="http://schemas.microsoft.com/office/drawing/2014/main" id="{C5C97B81-32F3-4188-8BE7-4DFC82D2DD2E}"/>
              </a:ext>
            </a:extLst>
          </p:cNvPr>
          <p:cNvSpPr>
            <a:spLocks noChangeArrowheads="1"/>
          </p:cNvSpPr>
          <p:nvPr/>
        </p:nvSpPr>
        <p:spPr bwMode="auto">
          <a:xfrm>
            <a:off x="1991360" y="1205433"/>
            <a:ext cx="2057400" cy="216000"/>
          </a:xfrm>
          <a:prstGeom prst="rect">
            <a:avLst/>
          </a:prstGeom>
          <a:solidFill>
            <a:schemeClr val="bg1"/>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ct val="30000"/>
              </a:spcBef>
              <a:spcAft>
                <a:spcPts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背景</a:t>
            </a:r>
          </a:p>
        </p:txBody>
      </p:sp>
      <p:cxnSp>
        <p:nvCxnSpPr>
          <p:cNvPr id="7" name="直線コネクタ 6">
            <a:extLst>
              <a:ext uri="{FF2B5EF4-FFF2-40B4-BE49-F238E27FC236}">
                <a16:creationId xmlns:a16="http://schemas.microsoft.com/office/drawing/2014/main" id="{51BFE2A8-42A2-4E76-B629-FD38DA37B0E3}"/>
              </a:ext>
            </a:extLst>
          </p:cNvPr>
          <p:cNvCxnSpPr>
            <a:cxnSpLocks/>
          </p:cNvCxnSpPr>
          <p:nvPr/>
        </p:nvCxnSpPr>
        <p:spPr bwMode="auto">
          <a:xfrm>
            <a:off x="6204451" y="1310777"/>
            <a:ext cx="5805579" cy="0"/>
          </a:xfrm>
          <a:prstGeom prst="line">
            <a:avLst/>
          </a:prstGeom>
          <a:solidFill>
            <a:schemeClr val="bg1"/>
          </a:solidFill>
          <a:ln w="12700" cap="flat" cmpd="sng" algn="ctr">
            <a:solidFill>
              <a:schemeClr val="tx1"/>
            </a:solidFill>
            <a:prstDash val="solid"/>
            <a:round/>
            <a:headEnd type="none" w="med" len="med"/>
            <a:tailEnd type="none" w="med" len="med"/>
          </a:ln>
          <a:effectLst/>
        </p:spPr>
      </p:cxnSp>
      <p:sp>
        <p:nvSpPr>
          <p:cNvPr id="8" name="Rectangle 5">
            <a:extLst>
              <a:ext uri="{FF2B5EF4-FFF2-40B4-BE49-F238E27FC236}">
                <a16:creationId xmlns:a16="http://schemas.microsoft.com/office/drawing/2014/main" id="{C5C97B81-32F3-4188-8BE7-4DFC82D2DD2E}"/>
              </a:ext>
            </a:extLst>
          </p:cNvPr>
          <p:cNvSpPr>
            <a:spLocks noChangeArrowheads="1"/>
          </p:cNvSpPr>
          <p:nvPr/>
        </p:nvSpPr>
        <p:spPr bwMode="auto">
          <a:xfrm>
            <a:off x="7964551" y="1205433"/>
            <a:ext cx="2274570" cy="216000"/>
          </a:xfrm>
          <a:prstGeom prst="rect">
            <a:avLst/>
          </a:prstGeom>
          <a:solidFill>
            <a:schemeClr val="bg1"/>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ct val="30000"/>
              </a:spcBef>
              <a:spcAft>
                <a:spcPts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目的</a:t>
            </a:r>
          </a:p>
        </p:txBody>
      </p:sp>
      <p:sp>
        <p:nvSpPr>
          <p:cNvPr id="9" name="正方形/長方形 8">
            <a:extLst>
              <a:ext uri="{FF2B5EF4-FFF2-40B4-BE49-F238E27FC236}">
                <a16:creationId xmlns:a16="http://schemas.microsoft.com/office/drawing/2014/main" id="{7F50B7F7-ADB5-40E0-8FA8-4C228D849299}"/>
              </a:ext>
            </a:extLst>
          </p:cNvPr>
          <p:cNvSpPr/>
          <p:nvPr/>
        </p:nvSpPr>
        <p:spPr>
          <a:xfrm>
            <a:off x="6223380" y="1808329"/>
            <a:ext cx="5800298" cy="4684010"/>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19A3FC">
                    <a:lumMod val="75000"/>
                  </a:srgbClr>
                </a:solidFill>
                <a:effectLst/>
                <a:uLnTx/>
                <a:uFillTx/>
                <a:latin typeface="Meiryo UI" panose="020B0604030504040204" pitchFamily="50" charset="-128"/>
                <a:ea typeface="Meiryo UI" panose="020B0604030504040204" pitchFamily="50" charset="-128"/>
                <a:cs typeface="+mn-cs"/>
              </a:rPr>
              <a:t>“</a:t>
            </a:r>
          </a:p>
        </p:txBody>
      </p:sp>
      <p:sp>
        <p:nvSpPr>
          <p:cNvPr id="10" name="AutoShape 10">
            <a:extLst>
              <a:ext uri="{FF2B5EF4-FFF2-40B4-BE49-F238E27FC236}">
                <a16:creationId xmlns:a16="http://schemas.microsoft.com/office/drawing/2014/main" id="{3CC166C8-F8F4-433F-8CCD-57D615D6FC9B}"/>
              </a:ext>
            </a:extLst>
          </p:cNvPr>
          <p:cNvSpPr>
            <a:spLocks noChangeArrowheads="1"/>
          </p:cNvSpPr>
          <p:nvPr/>
        </p:nvSpPr>
        <p:spPr bwMode="auto">
          <a:xfrm>
            <a:off x="2638822" y="2708957"/>
            <a:ext cx="6912000" cy="1440086"/>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背景においては、東京都の抱える社会課題や、今回、それを捉えた理由について根拠も交えて記載ください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目的には解決方針と、どのように社会課題の解決に寄与するかを具体的に記載ください</a:t>
            </a:r>
          </a:p>
        </p:txBody>
      </p:sp>
    </p:spTree>
    <p:extLst>
      <p:ext uri="{BB962C8B-B14F-4D97-AF65-F5344CB8AC3E}">
        <p14:creationId xmlns:p14="http://schemas.microsoft.com/office/powerpoint/2010/main" val="168400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t>
            </a:r>
            <a:r>
              <a:rPr lang="ja-JP" altLang="en-US" dirty="0"/>
              <a:t>２　プロジェクト内容</a:t>
            </a:r>
            <a:r>
              <a:rPr lang="en-US" altLang="ja-JP" dirty="0"/>
              <a:t>】</a:t>
            </a:r>
            <a:br>
              <a:rPr lang="en-US" altLang="ja-JP" dirty="0"/>
            </a:br>
            <a:r>
              <a:rPr lang="en-US" altLang="ja-JP" dirty="0"/>
              <a:t>【</a:t>
            </a:r>
            <a:r>
              <a:rPr lang="ja-JP" altLang="en-US" dirty="0"/>
              <a:t>２</a:t>
            </a:r>
            <a:r>
              <a:rPr lang="en-US" altLang="ja-JP" dirty="0"/>
              <a:t>.</a:t>
            </a:r>
            <a:r>
              <a:rPr lang="ja-JP" altLang="en-US" dirty="0"/>
              <a:t>１　</a:t>
            </a:r>
            <a:r>
              <a:rPr lang="en-US" altLang="ja-JP" b="1" dirty="0"/>
              <a:t>XXX</a:t>
            </a:r>
            <a:r>
              <a:rPr lang="ja-JP" altLang="en-US" dirty="0"/>
              <a:t>の取組概要</a:t>
            </a:r>
            <a:r>
              <a:rPr lang="en-US" altLang="ja-JP" dirty="0"/>
              <a:t>】</a:t>
            </a:r>
            <a:endParaRPr kumimoji="1" lang="ja-JP" altLang="en-US" dirty="0"/>
          </a:p>
        </p:txBody>
      </p:sp>
      <p:sp>
        <p:nvSpPr>
          <p:cNvPr id="7" name="AutoShape 10">
            <a:extLst>
              <a:ext uri="{FF2B5EF4-FFF2-40B4-BE49-F238E27FC236}">
                <a16:creationId xmlns:a16="http://schemas.microsoft.com/office/drawing/2014/main" id="{88475A29-08B8-4B44-A99E-DD4AC63F15A0}"/>
              </a:ext>
            </a:extLst>
          </p:cNvPr>
          <p:cNvSpPr>
            <a:spLocks noChangeArrowheads="1"/>
          </p:cNvSpPr>
          <p:nvPr/>
        </p:nvSpPr>
        <p:spPr bwMode="auto">
          <a:xfrm>
            <a:off x="2604702" y="3070623"/>
            <a:ext cx="6912000" cy="1440086"/>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プロジェクト内容についてイメージ図・ポンチ絵、図表を活用して具体的に記載してください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スタートアップがどのようにプロジェクトに関わるかを明示してください</a:t>
            </a:r>
            <a:endPar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背景・目的を踏まえ、具体的にどんな実施項目を設けて何を行っていくかを記載ください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（実施テーマ、実施項目、検証内容、取り組みの工夫、全体スキーム等）</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p:txBody>
      </p:sp>
      <p:sp>
        <p:nvSpPr>
          <p:cNvPr id="5" name="AutoShape 10">
            <a:extLst>
              <a:ext uri="{FF2B5EF4-FFF2-40B4-BE49-F238E27FC236}">
                <a16:creationId xmlns:a16="http://schemas.microsoft.com/office/drawing/2014/main" id="{88475A29-08B8-4B44-A99E-DD4AC63F15A0}"/>
              </a:ext>
            </a:extLst>
          </p:cNvPr>
          <p:cNvSpPr>
            <a:spLocks noChangeArrowheads="1"/>
          </p:cNvSpPr>
          <p:nvPr/>
        </p:nvSpPr>
        <p:spPr bwMode="auto">
          <a:xfrm>
            <a:off x="2604702" y="1057133"/>
            <a:ext cx="2517696" cy="384321"/>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XXX</a:t>
            </a:r>
            <a:r>
              <a:rPr kumimoji="0" lang="ja-JP" altLang="en-US" sz="1400" b="0" i="0" u="none" strike="noStrike" kern="0" cap="none" spc="0" normalizeH="0" baseline="0" noProof="0" dirty="0" err="1">
                <a:ln>
                  <a:noFill/>
                </a:ln>
                <a:solidFill>
                  <a:srgbClr val="000000"/>
                </a:solidFill>
                <a:effectLst/>
                <a:uLnTx/>
                <a:uFillTx/>
                <a:latin typeface="Meiryo UI" panose="020B0604030504040204" pitchFamily="50" charset="-128"/>
                <a:ea typeface="Meiryo UI"/>
                <a:cs typeface="+mn-cs"/>
              </a:rPr>
              <a:t>には</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プロジェクト名を記載</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p:txBody>
      </p:sp>
      <p:sp>
        <p:nvSpPr>
          <p:cNvPr id="6" name="テキスト プレースホルダー 8"/>
          <p:cNvSpPr>
            <a:spLocks noGrp="1"/>
          </p:cNvSpPr>
          <p:nvPr>
            <p:ph type="body" sz="quarter" idx="13"/>
          </p:nvPr>
        </p:nvSpPr>
        <p:spPr>
          <a:xfrm>
            <a:off x="164757" y="938530"/>
            <a:ext cx="12027243" cy="421740"/>
          </a:xfrm>
        </p:spPr>
        <p:txBody>
          <a:bodyPr/>
          <a:lstStyle/>
          <a:p>
            <a:endParaRPr kumimoji="1" lang="ja-JP" altLang="en-US" dirty="0"/>
          </a:p>
        </p:txBody>
      </p:sp>
    </p:spTree>
    <p:extLst>
      <p:ext uri="{BB962C8B-B14F-4D97-AF65-F5344CB8AC3E}">
        <p14:creationId xmlns:p14="http://schemas.microsoft.com/office/powerpoint/2010/main" val="373828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t>
            </a:r>
            <a:r>
              <a:rPr lang="ja-JP" altLang="en-US" dirty="0"/>
              <a:t>２　プロジェクト内容</a:t>
            </a:r>
            <a:r>
              <a:rPr lang="en-US" altLang="ja-JP" dirty="0"/>
              <a:t>】</a:t>
            </a:r>
            <a:br>
              <a:rPr lang="en-US" altLang="ja-JP" dirty="0"/>
            </a:br>
            <a:r>
              <a:rPr lang="en-US" altLang="ja-JP" dirty="0"/>
              <a:t>【</a:t>
            </a:r>
            <a:r>
              <a:rPr lang="ja-JP" altLang="en-US" dirty="0"/>
              <a:t>２</a:t>
            </a:r>
            <a:r>
              <a:rPr lang="en-US" altLang="ja-JP" dirty="0"/>
              <a:t>.</a:t>
            </a:r>
            <a:r>
              <a:rPr lang="ja-JP" altLang="en-US" dirty="0"/>
              <a:t>２　</a:t>
            </a:r>
            <a:r>
              <a:rPr lang="en-US" altLang="ja-JP" b="1" dirty="0"/>
              <a:t>XXX</a:t>
            </a:r>
            <a:r>
              <a:rPr lang="ja-JP" altLang="en-US" b="1" dirty="0"/>
              <a:t>の</a:t>
            </a:r>
            <a:r>
              <a:rPr lang="ja-JP" altLang="en-US" dirty="0"/>
              <a:t>東京ベイ</a:t>
            </a:r>
            <a:r>
              <a:rPr lang="en-US" altLang="ja-JP" dirty="0" err="1"/>
              <a:t>eSG</a:t>
            </a:r>
            <a:r>
              <a:rPr lang="ja-JP" altLang="en-US" dirty="0"/>
              <a:t>プロジェクトとの親和性</a:t>
            </a:r>
            <a:r>
              <a:rPr lang="en-US" altLang="ja-JP" dirty="0"/>
              <a:t>】</a:t>
            </a:r>
            <a:endParaRPr kumimoji="1" lang="ja-JP" altLang="en-US" dirty="0"/>
          </a:p>
        </p:txBody>
      </p:sp>
      <p:sp>
        <p:nvSpPr>
          <p:cNvPr id="6" name="AutoShape 10">
            <a:extLst>
              <a:ext uri="{FF2B5EF4-FFF2-40B4-BE49-F238E27FC236}">
                <a16:creationId xmlns:a16="http://schemas.microsoft.com/office/drawing/2014/main" id="{88475A29-08B8-4B44-A99E-DD4AC63F15A0}"/>
              </a:ext>
            </a:extLst>
          </p:cNvPr>
          <p:cNvSpPr>
            <a:spLocks noChangeArrowheads="1"/>
          </p:cNvSpPr>
          <p:nvPr/>
        </p:nvSpPr>
        <p:spPr bwMode="auto">
          <a:xfrm>
            <a:off x="2638822" y="2708957"/>
            <a:ext cx="6912000" cy="1671454"/>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東京ベイ</a:t>
            </a:r>
            <a:r>
              <a:rPr kumimoji="0" lang="en-US" altLang="ja-JP" sz="1400" b="1" i="0" u="none" strike="noStrike" kern="0" cap="none" spc="0" normalizeH="0" baseline="0" noProof="0" dirty="0" err="1">
                <a:ln>
                  <a:noFill/>
                </a:ln>
                <a:solidFill>
                  <a:srgbClr val="000000"/>
                </a:solidFill>
                <a:effectLst/>
                <a:uLnTx/>
                <a:uFillTx/>
                <a:latin typeface="Meiryo UI" panose="020B0604030504040204" pitchFamily="50" charset="-128"/>
                <a:ea typeface="Meiryo UI"/>
                <a:cs typeface="+mn-cs"/>
              </a:rPr>
              <a:t>eSG</a:t>
            </a: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プロジェクトと親和性があるポイント</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について具体的に記載ください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「公募要領</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5</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3</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）」を踏まえ、以下に留意して記載ください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東京ベイ</a:t>
            </a:r>
            <a:r>
              <a:rPr kumimoji="0" lang="en-US" altLang="ja-JP" sz="1400" b="0" i="0" u="none" strike="noStrike" kern="0" cap="none" spc="0" normalizeH="0" baseline="0" noProof="0" dirty="0" err="1">
                <a:ln>
                  <a:noFill/>
                </a:ln>
                <a:solidFill>
                  <a:srgbClr val="000000"/>
                </a:solidFill>
                <a:effectLst/>
                <a:uLnTx/>
                <a:uFillTx/>
                <a:latin typeface="Meiryo UI" panose="020B0604030504040204" pitchFamily="50" charset="-128"/>
                <a:ea typeface="Meiryo UI"/>
                <a:cs typeface="+mn-cs"/>
              </a:rPr>
              <a:t>eSG</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プロジェクトにおける内容（４つの戦略や未来の都市像など）と</a:t>
            </a:r>
            <a:b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b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合致しているポイント</a:t>
            </a: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中央防波堤エリアの特徴を生かした取組内容といえるポイント</a:t>
            </a:r>
            <a:b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b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（実施エリア詳細は「公募要領」参照）</a:t>
            </a:r>
          </a:p>
        </p:txBody>
      </p:sp>
      <p:sp>
        <p:nvSpPr>
          <p:cNvPr id="5" name="テキスト プレースホルダー 8"/>
          <p:cNvSpPr>
            <a:spLocks noGrp="1"/>
          </p:cNvSpPr>
          <p:nvPr>
            <p:ph type="body" sz="quarter" idx="13"/>
          </p:nvPr>
        </p:nvSpPr>
        <p:spPr>
          <a:xfrm>
            <a:off x="164757" y="938530"/>
            <a:ext cx="12027243" cy="421740"/>
          </a:xfrm>
        </p:spPr>
        <p:txBody>
          <a:bodyPr/>
          <a:lstStyle/>
          <a:p>
            <a:endParaRPr kumimoji="1" lang="ja-JP" altLang="en-US" dirty="0"/>
          </a:p>
        </p:txBody>
      </p:sp>
      <p:sp>
        <p:nvSpPr>
          <p:cNvPr id="4" name="AutoShape 10">
            <a:extLst>
              <a:ext uri="{FF2B5EF4-FFF2-40B4-BE49-F238E27FC236}">
                <a16:creationId xmlns:a16="http://schemas.microsoft.com/office/drawing/2014/main" id="{88475A29-08B8-4B44-A99E-DD4AC63F15A0}"/>
              </a:ext>
            </a:extLst>
          </p:cNvPr>
          <p:cNvSpPr>
            <a:spLocks noChangeArrowheads="1"/>
          </p:cNvSpPr>
          <p:nvPr/>
        </p:nvSpPr>
        <p:spPr bwMode="auto">
          <a:xfrm>
            <a:off x="2638822" y="1088565"/>
            <a:ext cx="2517696" cy="384321"/>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XXX</a:t>
            </a:r>
            <a:r>
              <a:rPr kumimoji="0" lang="ja-JP" altLang="en-US" sz="1400" b="0" i="0" u="none" strike="noStrike" kern="0" cap="none" spc="0" normalizeH="0" baseline="0" noProof="0" dirty="0" err="1">
                <a:ln>
                  <a:noFill/>
                </a:ln>
                <a:solidFill>
                  <a:srgbClr val="000000"/>
                </a:solidFill>
                <a:effectLst/>
                <a:uLnTx/>
                <a:uFillTx/>
                <a:latin typeface="Meiryo UI" panose="020B0604030504040204" pitchFamily="50" charset="-128"/>
                <a:ea typeface="Meiryo UI"/>
                <a:cs typeface="+mn-cs"/>
              </a:rPr>
              <a:t>には</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プロジェクト名を記載</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p:txBody>
      </p:sp>
    </p:spTree>
    <p:extLst>
      <p:ext uri="{BB962C8B-B14F-4D97-AF65-F5344CB8AC3E}">
        <p14:creationId xmlns:p14="http://schemas.microsoft.com/office/powerpoint/2010/main" val="3735693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t>
            </a:r>
            <a:r>
              <a:rPr lang="ja-JP" altLang="en-US" dirty="0"/>
              <a:t>２　プロジェクト内容</a:t>
            </a:r>
            <a:r>
              <a:rPr lang="en-US" altLang="ja-JP" dirty="0"/>
              <a:t>】</a:t>
            </a:r>
            <a:br>
              <a:rPr lang="en-US" altLang="ja-JP" dirty="0"/>
            </a:br>
            <a:r>
              <a:rPr lang="en-US" altLang="ja-JP" dirty="0"/>
              <a:t>【</a:t>
            </a:r>
            <a:r>
              <a:rPr lang="ja-JP" altLang="en-US" dirty="0"/>
              <a:t>２</a:t>
            </a:r>
            <a:r>
              <a:rPr lang="en-US" altLang="ja-JP" dirty="0"/>
              <a:t>.</a:t>
            </a:r>
            <a:r>
              <a:rPr lang="ja-JP" altLang="en-US" dirty="0"/>
              <a:t>３　技術詳細・実績等</a:t>
            </a:r>
            <a:r>
              <a:rPr lang="en-US" altLang="ja-JP" dirty="0"/>
              <a:t>】</a:t>
            </a:r>
            <a:endParaRPr kumimoji="1" lang="ja-JP" altLang="en-US" dirty="0"/>
          </a:p>
        </p:txBody>
      </p:sp>
      <p:sp>
        <p:nvSpPr>
          <p:cNvPr id="5" name="AutoShape 10">
            <a:extLst>
              <a:ext uri="{FF2B5EF4-FFF2-40B4-BE49-F238E27FC236}">
                <a16:creationId xmlns:a16="http://schemas.microsoft.com/office/drawing/2014/main" id="{88475A29-08B8-4B44-A99E-DD4AC63F15A0}"/>
              </a:ext>
            </a:extLst>
          </p:cNvPr>
          <p:cNvSpPr>
            <a:spLocks noChangeArrowheads="1"/>
          </p:cNvSpPr>
          <p:nvPr/>
        </p:nvSpPr>
        <p:spPr bwMode="auto">
          <a:xfrm>
            <a:off x="2638822" y="2708957"/>
            <a:ext cx="6912000" cy="2098174"/>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活用する技術に関する新規性および独自性について具体的に記載ください。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「世界初」「国内初」のポイントは具体的に明示してください。</a:t>
            </a:r>
            <a:endPar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スタートアップが提供される技術及び実績についても明示してください。</a:t>
            </a:r>
            <a:endPar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「公募要領</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5</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3</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）」を踏まえ、以下に留意して記載ください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最先端のテクノロジーを活用した新たな切り口を示す内容であるか</a:t>
            </a:r>
            <a:b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b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（技術単体の新規性だけでなく、既存技術の組合せによる新規性も考慮します）</a:t>
            </a: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活用する技術の独自性や競合優位性が実績・特許・体制等から担保されているか</a:t>
            </a:r>
          </a:p>
        </p:txBody>
      </p:sp>
      <p:sp>
        <p:nvSpPr>
          <p:cNvPr id="4" name="テキスト プレースホルダー 8"/>
          <p:cNvSpPr>
            <a:spLocks noGrp="1"/>
          </p:cNvSpPr>
          <p:nvPr>
            <p:ph type="body" sz="quarter" idx="13"/>
          </p:nvPr>
        </p:nvSpPr>
        <p:spPr>
          <a:xfrm>
            <a:off x="164757" y="938530"/>
            <a:ext cx="12027243" cy="421740"/>
          </a:xfrm>
        </p:spPr>
        <p:txBody>
          <a:bodyPr/>
          <a:lstStyle/>
          <a:p>
            <a:endParaRPr kumimoji="1" lang="ja-JP" altLang="en-US"/>
          </a:p>
        </p:txBody>
      </p:sp>
    </p:spTree>
    <p:extLst>
      <p:ext uri="{BB962C8B-B14F-4D97-AF65-F5344CB8AC3E}">
        <p14:creationId xmlns:p14="http://schemas.microsoft.com/office/powerpoint/2010/main" val="1563039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t>
            </a:r>
            <a:r>
              <a:rPr lang="ja-JP" altLang="en-US" dirty="0"/>
              <a:t>２　プロジェクト内容</a:t>
            </a:r>
            <a:r>
              <a:rPr lang="en-US" altLang="ja-JP" dirty="0"/>
              <a:t>】</a:t>
            </a:r>
            <a:br>
              <a:rPr lang="en-US" altLang="ja-JP" dirty="0"/>
            </a:br>
            <a:r>
              <a:rPr lang="en-US" altLang="ja-JP" dirty="0"/>
              <a:t>【</a:t>
            </a:r>
            <a:r>
              <a:rPr lang="ja-JP" altLang="en-US" dirty="0"/>
              <a:t>２</a:t>
            </a:r>
            <a:r>
              <a:rPr lang="en-US" altLang="ja-JP" dirty="0"/>
              <a:t>.</a:t>
            </a:r>
            <a:r>
              <a:rPr lang="ja-JP" altLang="en-US" dirty="0"/>
              <a:t>４　将来展開</a:t>
            </a:r>
            <a:r>
              <a:rPr lang="en-US" altLang="ja-JP" dirty="0"/>
              <a:t>】</a:t>
            </a:r>
            <a:endParaRPr kumimoji="1" lang="ja-JP" altLang="en-US" dirty="0"/>
          </a:p>
        </p:txBody>
      </p:sp>
      <p:sp>
        <p:nvSpPr>
          <p:cNvPr id="5" name="AutoShape 10">
            <a:extLst>
              <a:ext uri="{FF2B5EF4-FFF2-40B4-BE49-F238E27FC236}">
                <a16:creationId xmlns:a16="http://schemas.microsoft.com/office/drawing/2014/main" id="{88475A29-08B8-4B44-A99E-DD4AC63F15A0}"/>
              </a:ext>
            </a:extLst>
          </p:cNvPr>
          <p:cNvSpPr>
            <a:spLocks noChangeArrowheads="1"/>
          </p:cNvSpPr>
          <p:nvPr/>
        </p:nvSpPr>
        <p:spPr bwMode="auto">
          <a:xfrm>
            <a:off x="2638822" y="2708957"/>
            <a:ext cx="6912000" cy="1440086"/>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プロジェクトを通して今後見据える将来展開</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を具体的に記載ください。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「公募要領</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5</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3</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）」を踏まえ、以下に留意して記載ください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中央防波堤エリアから周辺ベイエリアへと社会実装に向けたステップが連続性・具体性をもって描かれているか</a:t>
            </a: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上記ステップごとで想定される課題認識および対応方針を明記できているか</a:t>
            </a:r>
          </a:p>
        </p:txBody>
      </p:sp>
      <p:sp>
        <p:nvSpPr>
          <p:cNvPr id="4" name="テキスト プレースホルダー 8"/>
          <p:cNvSpPr>
            <a:spLocks noGrp="1"/>
          </p:cNvSpPr>
          <p:nvPr>
            <p:ph type="body" sz="quarter" idx="13"/>
          </p:nvPr>
        </p:nvSpPr>
        <p:spPr>
          <a:xfrm>
            <a:off x="164757" y="938530"/>
            <a:ext cx="12027243" cy="421740"/>
          </a:xfrm>
        </p:spPr>
        <p:txBody>
          <a:bodyPr/>
          <a:lstStyle/>
          <a:p>
            <a:endParaRPr kumimoji="1" lang="ja-JP" altLang="en-US"/>
          </a:p>
        </p:txBody>
      </p:sp>
    </p:spTree>
    <p:extLst>
      <p:ext uri="{BB962C8B-B14F-4D97-AF65-F5344CB8AC3E}">
        <p14:creationId xmlns:p14="http://schemas.microsoft.com/office/powerpoint/2010/main" val="3576394650"/>
      </p:ext>
    </p:extLst>
  </p:cSld>
  <p:clrMapOvr>
    <a:masterClrMapping/>
  </p:clrMapOvr>
</p:sld>
</file>

<file path=ppt/theme/theme1.xml><?xml version="1.0" encoding="utf-8"?>
<a:theme xmlns:a="http://schemas.openxmlformats.org/drawingml/2006/main" name="コンテンツ_Light">
  <a:themeElements>
    <a:clrScheme name="NTT DATA Group Corp.">
      <a:dk1>
        <a:srgbClr val="000000"/>
      </a:dk1>
      <a:lt1>
        <a:srgbClr val="FFFFFF"/>
      </a:lt1>
      <a:dk2>
        <a:srgbClr val="2E404D"/>
      </a:dk2>
      <a:lt2>
        <a:srgbClr val="19A3FC"/>
      </a:lt2>
      <a:accent1>
        <a:srgbClr val="070F26"/>
      </a:accent1>
      <a:accent2>
        <a:srgbClr val="0072BC"/>
      </a:accent2>
      <a:accent3>
        <a:srgbClr val="005B96"/>
      </a:accent3>
      <a:accent4>
        <a:srgbClr val="00DFED"/>
      </a:accent4>
      <a:accent5>
        <a:srgbClr val="00CB5D"/>
      </a:accent5>
      <a:accent6>
        <a:srgbClr val="949494"/>
      </a:accent6>
      <a:hlink>
        <a:srgbClr val="19A3FC"/>
      </a:hlink>
      <a:folHlink>
        <a:srgbClr val="0072BC"/>
      </a:folHlink>
    </a:clrScheme>
    <a:fontScheme name="NTT DATA Group Corp.">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lumMod val="10000"/>
            <a:lumOff val="90000"/>
          </a:schemeClr>
        </a:solidFill>
        <a:ln w="3175">
          <a:solidFill>
            <a:schemeClr val="tx1"/>
          </a:solidFill>
        </a:ln>
        <a:effectLst/>
      </a:spPr>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defPPr algn="ctr">
          <a:defRPr kumimoji="1" sz="1400" dirty="0" err="1" smtClean="0">
            <a:solidFill>
              <a:schemeClr val="tx1"/>
            </a:solidFill>
          </a:defRPr>
        </a:defPPr>
      </a:lstStyle>
      <a:style>
        <a:lnRef idx="1">
          <a:schemeClr val="accent1"/>
        </a:lnRef>
        <a:fillRef idx="3">
          <a:schemeClr val="accent1"/>
        </a:fillRef>
        <a:effectRef idx="2">
          <a:schemeClr val="accent1"/>
        </a:effectRef>
        <a:fontRef idx="minor">
          <a:schemeClr val="lt1"/>
        </a:fontRef>
      </a:style>
    </a:spDef>
    <a:lnDef>
      <a:spPr>
        <a:ln w="3175">
          <a:solidFill>
            <a:schemeClr val="tx1"/>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lIns="0" rIns="0" rtlCol="0">
        <a:noAutofit/>
      </a:bodyPr>
      <a:lstStyle>
        <a:defPPr algn="l" defTabSz="288000">
          <a:defRPr kumimoji="1">
            <a:latin typeface="+mn-ea"/>
          </a:defRPr>
        </a:defPPr>
      </a:lstStyle>
    </a:txDef>
  </a:objectDefaults>
  <a:extraClrSchemeLst/>
  <a:custClrLst>
    <a:custClr name="Yellow">
      <a:srgbClr val="FFC400"/>
    </a:custClr>
    <a:custClr name="Orange">
      <a:srgbClr val="FF7A00"/>
    </a:custClr>
    <a:custClr name="Orange 100">
      <a:srgbClr val="E42600"/>
    </a:custClr>
    <a:custClr name="Orange 150">
      <a:srgbClr val="B22000"/>
    </a:custClr>
  </a:custClrLst>
  <a:extLst>
    <a:ext uri="{05A4C25C-085E-4340-85A3-A5531E510DB2}">
      <thm15:themeFamily xmlns:thm15="http://schemas.microsoft.com/office/thememl/2012/main" name="経営研プレゼンテーション.potx" id="{D1A9F9E6-44B5-4605-BC46-CFB0C07C78C4}" vid="{204DFD55-4E26-475B-B016-A38D393F2358}"/>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575</TotalTime>
  <Words>2304</Words>
  <Application>Microsoft Office PowerPoint</Application>
  <PresentationFormat>ワイド画面</PresentationFormat>
  <Paragraphs>354</Paragraphs>
  <Slides>20</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20</vt:i4>
      </vt:variant>
    </vt:vector>
  </HeadingPairs>
  <TitlesOfParts>
    <vt:vector size="26" baseType="lpstr">
      <vt:lpstr>Meiryo UI</vt:lpstr>
      <vt:lpstr>游ゴシック</vt:lpstr>
      <vt:lpstr>Arial</vt:lpstr>
      <vt:lpstr>Calibri</vt:lpstr>
      <vt:lpstr>Wingdings</vt:lpstr>
      <vt:lpstr>コンテンツ_Light</vt:lpstr>
      <vt:lpstr>PowerPoint プレゼンテーション</vt:lpstr>
      <vt:lpstr>【企画提案書概要】 XXXXXX（プロジェクト名を記載）</vt:lpstr>
      <vt:lpstr>【提案内容のサマリ】 XXXXXX（プロジェクト名を記載）</vt:lpstr>
      <vt:lpstr>【0　基本情報】 </vt:lpstr>
      <vt:lpstr>【1　背景・目的】 </vt:lpstr>
      <vt:lpstr>【２　プロジェクト内容】 【２.１　XXXの取組概要】</vt:lpstr>
      <vt:lpstr>【２　プロジェクト内容】 【２.２　XXXの東京ベイeSGプロジェクトとの親和性】</vt:lpstr>
      <vt:lpstr>【２　プロジェクト内容】 【２.３　技術詳細・実績等】</vt:lpstr>
      <vt:lpstr>【２　プロジェクト内容】 【２.４　将来展開】</vt:lpstr>
      <vt:lpstr>【３　実施計画】 【３.１　実施スケジュール】</vt:lpstr>
      <vt:lpstr>【３　実施計画】 【３.２　実施体制・役割分担】</vt:lpstr>
      <vt:lpstr>【３　実施計画】 【３.３　安全対策】</vt:lpstr>
      <vt:lpstr>【３　実施計画】 【３.４　事業PRの工夫】</vt:lpstr>
      <vt:lpstr>【３　実施計画】 【３.５　総額・費用内訳】</vt:lpstr>
      <vt:lpstr>【３　実施計画】 【３.６　成果・効果】</vt:lpstr>
      <vt:lpstr>【３　実施計画】 【３.７　法規制・関係者との協議】</vt:lpstr>
      <vt:lpstr>【３　実施計画】 【３.８　図面・施工方法など】</vt:lpstr>
      <vt:lpstr>【追加ページ】 </vt:lpstr>
      <vt:lpstr>PowerPoint プレゼンテーション</vt:lpstr>
      <vt:lpstr>ご作成にあたっての留意事項 </vt:lpstr>
    </vt:vector>
  </TitlesOfParts>
  <Company>TAIMS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神川　智裕</dc:creator>
  <cp:lastModifiedBy>石川　智也</cp:lastModifiedBy>
  <cp:revision>33</cp:revision>
  <dcterms:created xsi:type="dcterms:W3CDTF">2023-07-19T06:56:04Z</dcterms:created>
  <dcterms:modified xsi:type="dcterms:W3CDTF">2024-07-26T00:13:41Z</dcterms:modified>
</cp:coreProperties>
</file>