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1"/>
  </p:notesMasterIdLst>
  <p:handoutMasterIdLst>
    <p:handoutMasterId r:id="rId22"/>
  </p:handoutMasterIdLst>
  <p:sldIdLst>
    <p:sldId id="362" r:id="rId5"/>
    <p:sldId id="410" r:id="rId6"/>
    <p:sldId id="411" r:id="rId7"/>
    <p:sldId id="403" r:id="rId8"/>
    <p:sldId id="413" r:id="rId9"/>
    <p:sldId id="414" r:id="rId10"/>
    <p:sldId id="415" r:id="rId11"/>
    <p:sldId id="416" r:id="rId12"/>
    <p:sldId id="384" r:id="rId13"/>
    <p:sldId id="386" r:id="rId14"/>
    <p:sldId id="405" r:id="rId15"/>
    <p:sldId id="412" r:id="rId16"/>
    <p:sldId id="409" r:id="rId17"/>
    <p:sldId id="418" r:id="rId18"/>
    <p:sldId id="417" r:id="rId19"/>
    <p:sldId id="334" r:id="rId20"/>
  </p:sldIdLst>
  <p:sldSz cx="9904413" cy="6858000"/>
  <p:notesSz cx="6735763" cy="9866313"/>
  <p:custDataLst>
    <p:tags r:id="rId23"/>
  </p:custDataLst>
  <p:defaultTextStyle>
    <a:defPPr>
      <a:defRPr lang="ja-JP"/>
    </a:defPPr>
    <a:lvl1pPr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6pPr>
    <a:lvl7pPr marL="27432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7pPr>
    <a:lvl8pPr marL="32004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8pPr>
    <a:lvl9pPr marL="36576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575">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000099"/>
    <a:srgbClr val="BBE0E3"/>
    <a:srgbClr val="FF7C80"/>
    <a:srgbClr val="FFFF99"/>
    <a:srgbClr val="FFFFCC"/>
    <a:srgbClr val="0033CC"/>
    <a:srgbClr val="FF0000"/>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223D75-DD2F-45EC-A241-27358D30D48E}" v="182" dt="2022-03-29T13:36:43.98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4660" autoAdjust="0"/>
  </p:normalViewPr>
  <p:slideViewPr>
    <p:cSldViewPr>
      <p:cViewPr>
        <p:scale>
          <a:sx n="120" d="100"/>
          <a:sy n="120" d="100"/>
        </p:scale>
        <p:origin x="82" y="67"/>
      </p:cViewPr>
      <p:guideLst>
        <p:guide orient="horz" pos="2160"/>
        <p:guide pos="25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7344"/>
    </p:cViewPr>
  </p:sorterViewPr>
  <p:notesViewPr>
    <p:cSldViewPr>
      <p:cViewPr varScale="1">
        <p:scale>
          <a:sx n="75" d="100"/>
          <a:sy n="75" d="100"/>
        </p:scale>
        <p:origin x="-2148" y="-90"/>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44D4669B-96E6-4354-9351-B8E7B5DF903F}"/>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5" name="Rectangle 3">
            <a:extLst>
              <a:ext uri="{FF2B5EF4-FFF2-40B4-BE49-F238E27FC236}">
                <a16:creationId xmlns:a16="http://schemas.microsoft.com/office/drawing/2014/main" id="{108343C1-C0F5-494F-AA5E-1118809F9090}"/>
              </a:ext>
            </a:extLst>
          </p:cNvPr>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r" eaLnBrk="0" hangingPunct="0">
              <a:defRPr sz="1200">
                <a:latin typeface="ＭＳ Ｐゴシック" pitchFamily="50" charset="-128"/>
                <a:ea typeface="ＭＳ Ｐゴシック" pitchFamily="50" charset="-128"/>
              </a:defRPr>
            </a:lvl1pPr>
          </a:lstStyle>
          <a:p>
            <a:pPr>
              <a:defRPr/>
            </a:pPr>
            <a:fld id="{633BC552-6D3A-4A6F-97E0-138135404B8A}" type="datetimeFigureOut">
              <a:rPr lang="ja-JP" altLang="en-US"/>
              <a:pPr>
                <a:defRPr/>
              </a:pPr>
              <a:t>2025/9/17</a:t>
            </a:fld>
            <a:endParaRPr lang="en-US" altLang="ja-JP" dirty="0"/>
          </a:p>
        </p:txBody>
      </p:sp>
      <p:sp>
        <p:nvSpPr>
          <p:cNvPr id="49156" name="Rectangle 4">
            <a:extLst>
              <a:ext uri="{FF2B5EF4-FFF2-40B4-BE49-F238E27FC236}">
                <a16:creationId xmlns:a16="http://schemas.microsoft.com/office/drawing/2014/main" id="{4B95C47E-56CE-49D7-AE53-563C6A124AEB}"/>
              </a:ext>
            </a:extLst>
          </p:cNvPr>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7" name="Rectangle 5">
            <a:extLst>
              <a:ext uri="{FF2B5EF4-FFF2-40B4-BE49-F238E27FC236}">
                <a16:creationId xmlns:a16="http://schemas.microsoft.com/office/drawing/2014/main" id="{983C5183-50BD-4253-AB8E-2ED2D23FE2D0}"/>
              </a:ext>
            </a:extLst>
          </p:cNvPr>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r" eaLnBrk="0" hangingPunct="0">
              <a:defRPr sz="1200"/>
            </a:lvl1pPr>
          </a:lstStyle>
          <a:p>
            <a:fld id="{D6A18BFA-5621-4697-9818-E2EE622D683A}" type="slidenum">
              <a:rPr lang="ja-JP" altLang="en-US"/>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394CB32A-A4FC-46A4-AFFD-6B29D63EFEE4}"/>
              </a:ext>
            </a:extLst>
          </p:cNvPr>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a:p>
        </p:txBody>
      </p:sp>
      <p:sp>
        <p:nvSpPr>
          <p:cNvPr id="2051" name="Rectangle 3">
            <a:extLst>
              <a:ext uri="{FF2B5EF4-FFF2-40B4-BE49-F238E27FC236}">
                <a16:creationId xmlns:a16="http://schemas.microsoft.com/office/drawing/2014/main" id="{B89B8CFB-AA66-4C81-A958-8CFE5E1CC6CA}"/>
              </a:ext>
            </a:extLst>
          </p:cNvPr>
          <p:cNvSpPr>
            <a:spLocks noGrp="1" noChangeArrowheads="1"/>
          </p:cNvSpPr>
          <p:nvPr>
            <p:ph type="dt" idx="1"/>
          </p:nvPr>
        </p:nvSpPr>
        <p:spPr bwMode="auto">
          <a:xfrm>
            <a:off x="381635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r" defTabSz="914406">
              <a:defRPr sz="1200">
                <a:latin typeface="Arial" charset="0"/>
                <a:ea typeface="ＭＳ Ｐゴシック" pitchFamily="50" charset="-128"/>
              </a:defRPr>
            </a:lvl1pPr>
          </a:lstStyle>
          <a:p>
            <a:pPr>
              <a:defRPr/>
            </a:pPr>
            <a:endParaRPr lang="en-US" altLang="ja-JP"/>
          </a:p>
        </p:txBody>
      </p:sp>
      <p:sp>
        <p:nvSpPr>
          <p:cNvPr id="22532" name="Rectangle 4">
            <a:extLst>
              <a:ext uri="{FF2B5EF4-FFF2-40B4-BE49-F238E27FC236}">
                <a16:creationId xmlns:a16="http://schemas.microsoft.com/office/drawing/2014/main" id="{BBF69785-C5D4-400F-9A73-7FD74DE65F84}"/>
              </a:ext>
            </a:extLst>
          </p:cNvPr>
          <p:cNvSpPr>
            <a:spLocks noGrp="1" noRot="1" noChangeAspect="1" noChangeArrowheads="1"/>
          </p:cNvSpPr>
          <p:nvPr>
            <p:ph type="sldImg" idx="2"/>
          </p:nvPr>
        </p:nvSpPr>
        <p:spPr bwMode="auto">
          <a:xfrm>
            <a:off x="696913" y="741363"/>
            <a:ext cx="5341937" cy="369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Rectangle 5">
            <a:extLst>
              <a:ext uri="{FF2B5EF4-FFF2-40B4-BE49-F238E27FC236}">
                <a16:creationId xmlns:a16="http://schemas.microsoft.com/office/drawing/2014/main" id="{B9F45080-84E9-46BA-B68F-09203588B9C1}"/>
              </a:ext>
            </a:extLst>
          </p:cNvPr>
          <p:cNvSpPr>
            <a:spLocks noGrp="1" noRot="1" noChangeArrowheads="1"/>
          </p:cNvSpPr>
          <p:nvPr>
            <p:ph type="body" sz="quarter" idx="3"/>
          </p:nvPr>
        </p:nvSpPr>
        <p:spPr bwMode="auto">
          <a:xfrm>
            <a:off x="674688" y="4686300"/>
            <a:ext cx="5386387" cy="4438650"/>
          </a:xfrm>
          <a:prstGeom prst="rect">
            <a:avLst/>
          </a:prstGeom>
          <a:noFill/>
          <a:ln w="9525">
            <a:noFill/>
            <a:miter lim="800000"/>
            <a:headEnd/>
            <a:tailEnd/>
          </a:ln>
          <a:effectLst/>
        </p:spPr>
        <p:txBody>
          <a:bodyPr vert="horz" wrap="square" lIns="91427" tIns="45711" rIns="91427" bIns="45711" numCol="1" anchor="ctr"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054" name="Rectangle 6">
            <a:extLst>
              <a:ext uri="{FF2B5EF4-FFF2-40B4-BE49-F238E27FC236}">
                <a16:creationId xmlns:a16="http://schemas.microsoft.com/office/drawing/2014/main" id="{9A42E48D-2917-4957-BBAF-607AA21808C8}"/>
              </a:ext>
            </a:extLst>
          </p:cNvPr>
          <p:cNvSpPr>
            <a:spLocks noGrp="1" noChangeArrowheads="1"/>
          </p:cNvSpPr>
          <p:nvPr>
            <p:ph type="ftr" sz="quarter" idx="4"/>
          </p:nvPr>
        </p:nvSpPr>
        <p:spPr bwMode="auto">
          <a:xfrm>
            <a:off x="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a:p>
        </p:txBody>
      </p:sp>
      <p:sp>
        <p:nvSpPr>
          <p:cNvPr id="2055" name="Rectangle 7">
            <a:extLst>
              <a:ext uri="{FF2B5EF4-FFF2-40B4-BE49-F238E27FC236}">
                <a16:creationId xmlns:a16="http://schemas.microsoft.com/office/drawing/2014/main" id="{E9166658-D3C7-42D4-9FE0-C6112471AD82}"/>
              </a:ext>
            </a:extLst>
          </p:cNvPr>
          <p:cNvSpPr>
            <a:spLocks noGrp="1" noChangeArrowheads="1"/>
          </p:cNvSpPr>
          <p:nvPr>
            <p:ph type="sldNum" sz="quarter" idx="5"/>
          </p:nvPr>
        </p:nvSpPr>
        <p:spPr bwMode="auto">
          <a:xfrm>
            <a:off x="381635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r">
              <a:defRPr sz="1200">
                <a:latin typeface="Arial" panose="020B0604020202020204" pitchFamily="34" charset="0"/>
              </a:defRPr>
            </a:lvl1pPr>
          </a:lstStyle>
          <a:p>
            <a:fld id="{46426592-50F5-4F3A-8938-1960D08615D4}"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7F72CB01-32BB-47C6-BD44-642EEE011F9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fld id="{B99F1A4B-52DB-40A1-BBFF-18846D1769A4}" type="slidenum">
              <a:rPr lang="ja-JP" altLang="en-US" sz="1200">
                <a:latin typeface="Arial" panose="020B0604020202020204" pitchFamily="34" charset="0"/>
              </a:rPr>
              <a:pPr eaLnBrk="1" hangingPunct="1"/>
              <a:t>1</a:t>
            </a:fld>
            <a:endParaRPr lang="en-US" altLang="ja-JP" sz="1200">
              <a:latin typeface="Arial" panose="020B0604020202020204" pitchFamily="34" charset="0"/>
            </a:endParaRPr>
          </a:p>
        </p:txBody>
      </p:sp>
      <p:sp>
        <p:nvSpPr>
          <p:cNvPr id="23555" name="Rectangle 2">
            <a:extLst>
              <a:ext uri="{FF2B5EF4-FFF2-40B4-BE49-F238E27FC236}">
                <a16:creationId xmlns:a16="http://schemas.microsoft.com/office/drawing/2014/main" id="{0EA985DF-CBD1-4953-9C66-976831DE9573}"/>
              </a:ext>
            </a:extLst>
          </p:cNvPr>
          <p:cNvSpPr>
            <a:spLocks noGrp="1" noRot="1" noChangeAspect="1" noChangeArrowheads="1" noTextEdit="1"/>
          </p:cNvSpPr>
          <p:nvPr>
            <p:ph type="sldImg"/>
          </p:nvPr>
        </p:nvSpPr>
        <p:spPr>
          <a:xfrm>
            <a:off x="708025" y="739775"/>
            <a:ext cx="5341938" cy="3698875"/>
          </a:xfrm>
        </p:spPr>
      </p:sp>
      <p:sp>
        <p:nvSpPr>
          <p:cNvPr id="23556" name="Rectangle 3">
            <a:extLst>
              <a:ext uri="{FF2B5EF4-FFF2-40B4-BE49-F238E27FC236}">
                <a16:creationId xmlns:a16="http://schemas.microsoft.com/office/drawing/2014/main" id="{993791B0-7C8F-49B4-AA86-E537BC4820B6}"/>
              </a:ext>
            </a:extLst>
          </p:cNvPr>
          <p:cNvSpPr>
            <a:spLocks noGrp="1" noRot="1" noChangeArrowheads="1"/>
          </p:cNvSpPr>
          <p:nvPr>
            <p:ph type="body" idx="1"/>
          </p:nvPr>
        </p:nvSpPr>
        <p:spPr>
          <a:xfrm>
            <a:off x="895350" y="4686300"/>
            <a:ext cx="4945063" cy="44402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GB">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C1D5D11F-80FE-4EEA-8DC1-A1AA2CF9E3DD}"/>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626DDBEE-63D4-4467-8BCA-9ACEE99221DB}" type="slidenum">
              <a:rPr lang="ja-JP" altLang="en-US" sz="1200">
                <a:latin typeface="Arial" panose="020B0604020202020204" pitchFamily="34" charset="0"/>
              </a:rPr>
              <a:pPr algn="r" eaLnBrk="1" hangingPunct="1"/>
              <a:t>11</a:t>
            </a:fld>
            <a:endParaRPr lang="en-US" altLang="ja-JP" sz="1200">
              <a:latin typeface="Arial" panose="020B0604020202020204" pitchFamily="34" charset="0"/>
            </a:endParaRPr>
          </a:p>
        </p:txBody>
      </p:sp>
      <p:sp>
        <p:nvSpPr>
          <p:cNvPr id="38915" name="Rectangle 2">
            <a:extLst>
              <a:ext uri="{FF2B5EF4-FFF2-40B4-BE49-F238E27FC236}">
                <a16:creationId xmlns:a16="http://schemas.microsoft.com/office/drawing/2014/main" id="{0F59C530-4820-412C-9B24-1F5713BFCA88}"/>
              </a:ext>
            </a:extLst>
          </p:cNvPr>
          <p:cNvSpPr>
            <a:spLocks noGrp="1" noRot="1" noChangeAspect="1" noChangeArrowheads="1" noTextEdit="1"/>
          </p:cNvSpPr>
          <p:nvPr>
            <p:ph type="sldImg"/>
          </p:nvPr>
        </p:nvSpPr>
        <p:spPr/>
      </p:sp>
      <p:sp>
        <p:nvSpPr>
          <p:cNvPr id="38916" name="Rectangle 3">
            <a:extLst>
              <a:ext uri="{FF2B5EF4-FFF2-40B4-BE49-F238E27FC236}">
                <a16:creationId xmlns:a16="http://schemas.microsoft.com/office/drawing/2014/main" id="{FD5FD37B-D195-44E0-B936-5FE7BF22CC78}"/>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40390666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19915BEC-8933-4A0B-B822-B313969BB2FC}"/>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3D56B313-1DB6-47F6-8DC4-62C1C63C4B3A}" type="slidenum">
              <a:rPr lang="ja-JP" altLang="en-US" sz="1200">
                <a:latin typeface="Arial" panose="020B0604020202020204" pitchFamily="34" charset="0"/>
              </a:rPr>
              <a:pPr algn="r" eaLnBrk="1" hangingPunct="1"/>
              <a:t>12</a:t>
            </a:fld>
            <a:endParaRPr lang="en-US" altLang="ja-JP" sz="1200">
              <a:latin typeface="Arial" panose="020B0604020202020204" pitchFamily="34" charset="0"/>
            </a:endParaRPr>
          </a:p>
        </p:txBody>
      </p:sp>
      <p:sp>
        <p:nvSpPr>
          <p:cNvPr id="35843" name="Rectangle 2">
            <a:extLst>
              <a:ext uri="{FF2B5EF4-FFF2-40B4-BE49-F238E27FC236}">
                <a16:creationId xmlns:a16="http://schemas.microsoft.com/office/drawing/2014/main" id="{85365885-7F1F-4CC3-AD2D-1DF6CC1E9D84}"/>
              </a:ext>
            </a:extLst>
          </p:cNvPr>
          <p:cNvSpPr>
            <a:spLocks noGrp="1" noRot="1" noChangeAspect="1" noChangeArrowheads="1" noTextEdit="1"/>
          </p:cNvSpPr>
          <p:nvPr>
            <p:ph type="sldImg"/>
          </p:nvPr>
        </p:nvSpPr>
        <p:spPr/>
      </p:sp>
      <p:sp>
        <p:nvSpPr>
          <p:cNvPr id="35844" name="Rectangle 3">
            <a:extLst>
              <a:ext uri="{FF2B5EF4-FFF2-40B4-BE49-F238E27FC236}">
                <a16:creationId xmlns:a16="http://schemas.microsoft.com/office/drawing/2014/main" id="{D39F7EE5-12C7-479A-97EE-09F894458E62}"/>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1549592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19915BEC-8933-4A0B-B822-B313969BB2FC}"/>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3D56B313-1DB6-47F6-8DC4-62C1C63C4B3A}" type="slidenum">
              <a:rPr lang="ja-JP" altLang="en-US" sz="1200">
                <a:latin typeface="Arial" panose="020B0604020202020204" pitchFamily="34" charset="0"/>
              </a:rPr>
              <a:pPr algn="r" eaLnBrk="1" hangingPunct="1"/>
              <a:t>13</a:t>
            </a:fld>
            <a:endParaRPr lang="en-US" altLang="ja-JP" sz="1200">
              <a:latin typeface="Arial" panose="020B0604020202020204" pitchFamily="34" charset="0"/>
            </a:endParaRPr>
          </a:p>
        </p:txBody>
      </p:sp>
      <p:sp>
        <p:nvSpPr>
          <p:cNvPr id="35843" name="Rectangle 2">
            <a:extLst>
              <a:ext uri="{FF2B5EF4-FFF2-40B4-BE49-F238E27FC236}">
                <a16:creationId xmlns:a16="http://schemas.microsoft.com/office/drawing/2014/main" id="{85365885-7F1F-4CC3-AD2D-1DF6CC1E9D84}"/>
              </a:ext>
            </a:extLst>
          </p:cNvPr>
          <p:cNvSpPr>
            <a:spLocks noGrp="1" noRot="1" noChangeAspect="1" noChangeArrowheads="1" noTextEdit="1"/>
          </p:cNvSpPr>
          <p:nvPr>
            <p:ph type="sldImg"/>
          </p:nvPr>
        </p:nvSpPr>
        <p:spPr/>
      </p:sp>
      <p:sp>
        <p:nvSpPr>
          <p:cNvPr id="35844" name="Rectangle 3">
            <a:extLst>
              <a:ext uri="{FF2B5EF4-FFF2-40B4-BE49-F238E27FC236}">
                <a16:creationId xmlns:a16="http://schemas.microsoft.com/office/drawing/2014/main" id="{D39F7EE5-12C7-479A-97EE-09F894458E62}"/>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39901146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BBC34D-54EC-B6DA-3F61-E4D599ABEF2A}"/>
            </a:ext>
          </a:extLst>
        </p:cNvPr>
        <p:cNvGrpSpPr/>
        <p:nvPr/>
      </p:nvGrpSpPr>
      <p:grpSpPr>
        <a:xfrm>
          <a:off x="0" y="0"/>
          <a:ext cx="0" cy="0"/>
          <a:chOff x="0" y="0"/>
          <a:chExt cx="0" cy="0"/>
        </a:xfrm>
      </p:grpSpPr>
      <p:sp>
        <p:nvSpPr>
          <p:cNvPr id="35842" name="Rectangle 7">
            <a:extLst>
              <a:ext uri="{FF2B5EF4-FFF2-40B4-BE49-F238E27FC236}">
                <a16:creationId xmlns:a16="http://schemas.microsoft.com/office/drawing/2014/main" id="{16334522-AD9C-C385-D28A-E552147F6F62}"/>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3D56B313-1DB6-47F6-8DC4-62C1C63C4B3A}" type="slidenum">
              <a:rPr lang="ja-JP" altLang="en-US" sz="1200">
                <a:latin typeface="Arial" panose="020B0604020202020204" pitchFamily="34" charset="0"/>
              </a:rPr>
              <a:pPr algn="r" eaLnBrk="1" hangingPunct="1"/>
              <a:t>14</a:t>
            </a:fld>
            <a:endParaRPr lang="en-US" altLang="ja-JP" sz="1200">
              <a:latin typeface="Arial" panose="020B0604020202020204" pitchFamily="34" charset="0"/>
            </a:endParaRPr>
          </a:p>
        </p:txBody>
      </p:sp>
      <p:sp>
        <p:nvSpPr>
          <p:cNvPr id="35843" name="Rectangle 2">
            <a:extLst>
              <a:ext uri="{FF2B5EF4-FFF2-40B4-BE49-F238E27FC236}">
                <a16:creationId xmlns:a16="http://schemas.microsoft.com/office/drawing/2014/main" id="{A0A1ACF7-9936-E2C5-D105-1B34095391D2}"/>
              </a:ext>
            </a:extLst>
          </p:cNvPr>
          <p:cNvSpPr>
            <a:spLocks noGrp="1" noRot="1" noChangeAspect="1" noChangeArrowheads="1" noTextEdit="1"/>
          </p:cNvSpPr>
          <p:nvPr>
            <p:ph type="sldImg"/>
          </p:nvPr>
        </p:nvSpPr>
        <p:spPr/>
      </p:sp>
      <p:sp>
        <p:nvSpPr>
          <p:cNvPr id="35844" name="Rectangle 3">
            <a:extLst>
              <a:ext uri="{FF2B5EF4-FFF2-40B4-BE49-F238E27FC236}">
                <a16:creationId xmlns:a16="http://schemas.microsoft.com/office/drawing/2014/main" id="{D996B724-A39C-071E-0CD7-A139433190E1}"/>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39747518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123D8722-B648-4270-ABE1-7858DB1588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fld id="{F3578A31-C0AA-4232-B71F-F746BF5BFC09}" type="slidenum">
              <a:rPr lang="ja-JP" altLang="en-US" sz="1200">
                <a:latin typeface="Arial" panose="020B0604020202020204" pitchFamily="34" charset="0"/>
              </a:rPr>
              <a:pPr eaLnBrk="1" hangingPunct="1"/>
              <a:t>16</a:t>
            </a:fld>
            <a:endParaRPr lang="en-US" altLang="ja-JP" sz="1200">
              <a:latin typeface="Arial" panose="020B0604020202020204" pitchFamily="34" charset="0"/>
            </a:endParaRPr>
          </a:p>
        </p:txBody>
      </p:sp>
      <p:sp>
        <p:nvSpPr>
          <p:cNvPr id="41987" name="Rectangle 2">
            <a:extLst>
              <a:ext uri="{FF2B5EF4-FFF2-40B4-BE49-F238E27FC236}">
                <a16:creationId xmlns:a16="http://schemas.microsoft.com/office/drawing/2014/main" id="{F8F8E323-D9A3-4ECB-9499-2F01503C297D}"/>
              </a:ext>
            </a:extLst>
          </p:cNvPr>
          <p:cNvSpPr>
            <a:spLocks noGrp="1" noRot="1" noChangeAspect="1" noChangeArrowheads="1" noTextEdit="1"/>
          </p:cNvSpPr>
          <p:nvPr>
            <p:ph type="sldImg"/>
          </p:nvPr>
        </p:nvSpPr>
        <p:spPr/>
      </p:sp>
      <p:sp>
        <p:nvSpPr>
          <p:cNvPr id="41988" name="Rectangle 3">
            <a:extLst>
              <a:ext uri="{FF2B5EF4-FFF2-40B4-BE49-F238E27FC236}">
                <a16:creationId xmlns:a16="http://schemas.microsoft.com/office/drawing/2014/main" id="{0412790C-4874-496B-AC2B-06BBD22F8E23}"/>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19915BEC-8933-4A0B-B822-B313969BB2FC}"/>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3D56B313-1DB6-47F6-8DC4-62C1C63C4B3A}" type="slidenum">
              <a:rPr lang="ja-JP" altLang="en-US" sz="1200">
                <a:latin typeface="Arial" panose="020B0604020202020204" pitchFamily="34" charset="0"/>
              </a:rPr>
              <a:pPr algn="r" eaLnBrk="1" hangingPunct="1"/>
              <a:t>2</a:t>
            </a:fld>
            <a:endParaRPr lang="en-US" altLang="ja-JP" sz="1200">
              <a:latin typeface="Arial" panose="020B0604020202020204" pitchFamily="34" charset="0"/>
            </a:endParaRPr>
          </a:p>
        </p:txBody>
      </p:sp>
      <p:sp>
        <p:nvSpPr>
          <p:cNvPr id="35843" name="Rectangle 2">
            <a:extLst>
              <a:ext uri="{FF2B5EF4-FFF2-40B4-BE49-F238E27FC236}">
                <a16:creationId xmlns:a16="http://schemas.microsoft.com/office/drawing/2014/main" id="{85365885-7F1F-4CC3-AD2D-1DF6CC1E9D84}"/>
              </a:ext>
            </a:extLst>
          </p:cNvPr>
          <p:cNvSpPr>
            <a:spLocks noGrp="1" noRot="1" noChangeAspect="1" noChangeArrowheads="1" noTextEdit="1"/>
          </p:cNvSpPr>
          <p:nvPr>
            <p:ph type="sldImg"/>
          </p:nvPr>
        </p:nvSpPr>
        <p:spPr/>
      </p:sp>
      <p:sp>
        <p:nvSpPr>
          <p:cNvPr id="35844" name="Rectangle 3">
            <a:extLst>
              <a:ext uri="{FF2B5EF4-FFF2-40B4-BE49-F238E27FC236}">
                <a16:creationId xmlns:a16="http://schemas.microsoft.com/office/drawing/2014/main" id="{D39F7EE5-12C7-479A-97EE-09F894458E62}"/>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444868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711A0556-65E8-4C32-A954-0CCD00ADF0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fld id="{5A942B60-B972-4AD4-AF3A-59DEA5254778}" type="slidenum">
              <a:rPr lang="ja-JP" altLang="en-US" sz="1200">
                <a:latin typeface="Arial" panose="020B0604020202020204" pitchFamily="34" charset="0"/>
              </a:rPr>
              <a:pPr eaLnBrk="1" hangingPunct="1"/>
              <a:t>4</a:t>
            </a:fld>
            <a:endParaRPr lang="en-US" altLang="ja-JP" sz="1200">
              <a:latin typeface="Arial" panose="020B0604020202020204" pitchFamily="34" charset="0"/>
            </a:endParaRPr>
          </a:p>
        </p:txBody>
      </p:sp>
      <p:sp>
        <p:nvSpPr>
          <p:cNvPr id="24579" name="Rectangle 2">
            <a:extLst>
              <a:ext uri="{FF2B5EF4-FFF2-40B4-BE49-F238E27FC236}">
                <a16:creationId xmlns:a16="http://schemas.microsoft.com/office/drawing/2014/main" id="{7EDF6D4F-536C-4250-8DCE-624E84C81C9C}"/>
              </a:ext>
            </a:extLst>
          </p:cNvPr>
          <p:cNvSpPr>
            <a:spLocks noGrp="1" noRot="1" noChangeAspect="1" noChangeArrowheads="1" noTextEdit="1"/>
          </p:cNvSpPr>
          <p:nvPr>
            <p:ph type="sldImg"/>
          </p:nvPr>
        </p:nvSpPr>
        <p:spPr/>
      </p:sp>
      <p:sp>
        <p:nvSpPr>
          <p:cNvPr id="24580" name="Rectangle 3">
            <a:extLst>
              <a:ext uri="{FF2B5EF4-FFF2-40B4-BE49-F238E27FC236}">
                <a16:creationId xmlns:a16="http://schemas.microsoft.com/office/drawing/2014/main" id="{AAD9CC27-018E-4B9A-8B0E-C6ED59F8F461}"/>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2388901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86AB66CC-3CD2-4081-AA8B-BD3A16524B7B}"/>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BBE845AD-4D6D-4B71-BAB5-0043D2462194}" type="slidenum">
              <a:rPr lang="ja-JP" altLang="en-US" sz="1200">
                <a:latin typeface="Arial" panose="020B0604020202020204" pitchFamily="34" charset="0"/>
              </a:rPr>
              <a:pPr algn="r" eaLnBrk="1" hangingPunct="1"/>
              <a:t>5</a:t>
            </a:fld>
            <a:endParaRPr lang="en-US" altLang="ja-JP" sz="1200">
              <a:latin typeface="Arial" panose="020B0604020202020204" pitchFamily="34" charset="0"/>
            </a:endParaRPr>
          </a:p>
        </p:txBody>
      </p:sp>
      <p:sp>
        <p:nvSpPr>
          <p:cNvPr id="31747" name="Rectangle 2">
            <a:extLst>
              <a:ext uri="{FF2B5EF4-FFF2-40B4-BE49-F238E27FC236}">
                <a16:creationId xmlns:a16="http://schemas.microsoft.com/office/drawing/2014/main" id="{39C5D77D-09E6-445C-9D11-077CE13A7673}"/>
              </a:ext>
            </a:extLst>
          </p:cNvPr>
          <p:cNvSpPr>
            <a:spLocks noGrp="1" noRot="1" noChangeAspect="1" noChangeArrowheads="1" noTextEdit="1"/>
          </p:cNvSpPr>
          <p:nvPr>
            <p:ph type="sldImg"/>
          </p:nvPr>
        </p:nvSpPr>
        <p:spPr/>
      </p:sp>
      <p:sp>
        <p:nvSpPr>
          <p:cNvPr id="31748" name="Rectangle 3">
            <a:extLst>
              <a:ext uri="{FF2B5EF4-FFF2-40B4-BE49-F238E27FC236}">
                <a16:creationId xmlns:a16="http://schemas.microsoft.com/office/drawing/2014/main" id="{B53D1EC8-3C3E-437D-A485-2AD2B4D5B0E7}"/>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030831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86AB66CC-3CD2-4081-AA8B-BD3A16524B7B}"/>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BBE845AD-4D6D-4B71-BAB5-0043D2462194}" type="slidenum">
              <a:rPr lang="ja-JP" altLang="en-US" sz="1200">
                <a:latin typeface="Arial" panose="020B0604020202020204" pitchFamily="34" charset="0"/>
              </a:rPr>
              <a:pPr algn="r" eaLnBrk="1" hangingPunct="1"/>
              <a:t>6</a:t>
            </a:fld>
            <a:endParaRPr lang="en-US" altLang="ja-JP" sz="1200">
              <a:latin typeface="Arial" panose="020B0604020202020204" pitchFamily="34" charset="0"/>
            </a:endParaRPr>
          </a:p>
        </p:txBody>
      </p:sp>
      <p:sp>
        <p:nvSpPr>
          <p:cNvPr id="31747" name="Rectangle 2">
            <a:extLst>
              <a:ext uri="{FF2B5EF4-FFF2-40B4-BE49-F238E27FC236}">
                <a16:creationId xmlns:a16="http://schemas.microsoft.com/office/drawing/2014/main" id="{39C5D77D-09E6-445C-9D11-077CE13A7673}"/>
              </a:ext>
            </a:extLst>
          </p:cNvPr>
          <p:cNvSpPr>
            <a:spLocks noGrp="1" noRot="1" noChangeAspect="1" noChangeArrowheads="1" noTextEdit="1"/>
          </p:cNvSpPr>
          <p:nvPr>
            <p:ph type="sldImg"/>
          </p:nvPr>
        </p:nvSpPr>
        <p:spPr/>
      </p:sp>
      <p:sp>
        <p:nvSpPr>
          <p:cNvPr id="31748" name="Rectangle 3">
            <a:extLst>
              <a:ext uri="{FF2B5EF4-FFF2-40B4-BE49-F238E27FC236}">
                <a16:creationId xmlns:a16="http://schemas.microsoft.com/office/drawing/2014/main" id="{B53D1EC8-3C3E-437D-A485-2AD2B4D5B0E7}"/>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723780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86AB66CC-3CD2-4081-AA8B-BD3A16524B7B}"/>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BBE845AD-4D6D-4B71-BAB5-0043D2462194}" type="slidenum">
              <a:rPr lang="ja-JP" altLang="en-US" sz="1200">
                <a:latin typeface="Arial" panose="020B0604020202020204" pitchFamily="34" charset="0"/>
              </a:rPr>
              <a:pPr algn="r" eaLnBrk="1" hangingPunct="1"/>
              <a:t>7</a:t>
            </a:fld>
            <a:endParaRPr lang="en-US" altLang="ja-JP" sz="1200">
              <a:latin typeface="Arial" panose="020B0604020202020204" pitchFamily="34" charset="0"/>
            </a:endParaRPr>
          </a:p>
        </p:txBody>
      </p:sp>
      <p:sp>
        <p:nvSpPr>
          <p:cNvPr id="31747" name="Rectangle 2">
            <a:extLst>
              <a:ext uri="{FF2B5EF4-FFF2-40B4-BE49-F238E27FC236}">
                <a16:creationId xmlns:a16="http://schemas.microsoft.com/office/drawing/2014/main" id="{39C5D77D-09E6-445C-9D11-077CE13A7673}"/>
              </a:ext>
            </a:extLst>
          </p:cNvPr>
          <p:cNvSpPr>
            <a:spLocks noGrp="1" noRot="1" noChangeAspect="1" noChangeArrowheads="1" noTextEdit="1"/>
          </p:cNvSpPr>
          <p:nvPr>
            <p:ph type="sldImg"/>
          </p:nvPr>
        </p:nvSpPr>
        <p:spPr/>
      </p:sp>
      <p:sp>
        <p:nvSpPr>
          <p:cNvPr id="31748" name="Rectangle 3">
            <a:extLst>
              <a:ext uri="{FF2B5EF4-FFF2-40B4-BE49-F238E27FC236}">
                <a16:creationId xmlns:a16="http://schemas.microsoft.com/office/drawing/2014/main" id="{B53D1EC8-3C3E-437D-A485-2AD2B4D5B0E7}"/>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8987410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86AB66CC-3CD2-4081-AA8B-BD3A16524B7B}"/>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BBE845AD-4D6D-4B71-BAB5-0043D2462194}" type="slidenum">
              <a:rPr lang="ja-JP" altLang="en-US" sz="1200">
                <a:latin typeface="Arial" panose="020B0604020202020204" pitchFamily="34" charset="0"/>
              </a:rPr>
              <a:pPr algn="r" eaLnBrk="1" hangingPunct="1"/>
              <a:t>8</a:t>
            </a:fld>
            <a:endParaRPr lang="en-US" altLang="ja-JP" sz="1200">
              <a:latin typeface="Arial" panose="020B0604020202020204" pitchFamily="34" charset="0"/>
            </a:endParaRPr>
          </a:p>
        </p:txBody>
      </p:sp>
      <p:sp>
        <p:nvSpPr>
          <p:cNvPr id="31747" name="Rectangle 2">
            <a:extLst>
              <a:ext uri="{FF2B5EF4-FFF2-40B4-BE49-F238E27FC236}">
                <a16:creationId xmlns:a16="http://schemas.microsoft.com/office/drawing/2014/main" id="{39C5D77D-09E6-445C-9D11-077CE13A7673}"/>
              </a:ext>
            </a:extLst>
          </p:cNvPr>
          <p:cNvSpPr>
            <a:spLocks noGrp="1" noRot="1" noChangeAspect="1" noChangeArrowheads="1" noTextEdit="1"/>
          </p:cNvSpPr>
          <p:nvPr>
            <p:ph type="sldImg"/>
          </p:nvPr>
        </p:nvSpPr>
        <p:spPr/>
      </p:sp>
      <p:sp>
        <p:nvSpPr>
          <p:cNvPr id="31748" name="Rectangle 3">
            <a:extLst>
              <a:ext uri="{FF2B5EF4-FFF2-40B4-BE49-F238E27FC236}">
                <a16:creationId xmlns:a16="http://schemas.microsoft.com/office/drawing/2014/main" id="{B53D1EC8-3C3E-437D-A485-2AD2B4D5B0E7}"/>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563111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19915BEC-8933-4A0B-B822-B313969BB2FC}"/>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3D56B313-1DB6-47F6-8DC4-62C1C63C4B3A}" type="slidenum">
              <a:rPr lang="ja-JP" altLang="en-US" sz="1200">
                <a:latin typeface="Arial" panose="020B0604020202020204" pitchFamily="34" charset="0"/>
              </a:rPr>
              <a:pPr algn="r" eaLnBrk="1" hangingPunct="1"/>
              <a:t>9</a:t>
            </a:fld>
            <a:endParaRPr lang="en-US" altLang="ja-JP" sz="1200">
              <a:latin typeface="Arial" panose="020B0604020202020204" pitchFamily="34" charset="0"/>
            </a:endParaRPr>
          </a:p>
        </p:txBody>
      </p:sp>
      <p:sp>
        <p:nvSpPr>
          <p:cNvPr id="35843" name="Rectangle 2">
            <a:extLst>
              <a:ext uri="{FF2B5EF4-FFF2-40B4-BE49-F238E27FC236}">
                <a16:creationId xmlns:a16="http://schemas.microsoft.com/office/drawing/2014/main" id="{85365885-7F1F-4CC3-AD2D-1DF6CC1E9D84}"/>
              </a:ext>
            </a:extLst>
          </p:cNvPr>
          <p:cNvSpPr>
            <a:spLocks noGrp="1" noRot="1" noChangeAspect="1" noChangeArrowheads="1" noTextEdit="1"/>
          </p:cNvSpPr>
          <p:nvPr>
            <p:ph type="sldImg"/>
          </p:nvPr>
        </p:nvSpPr>
        <p:spPr/>
      </p:sp>
      <p:sp>
        <p:nvSpPr>
          <p:cNvPr id="35844" name="Rectangle 3">
            <a:extLst>
              <a:ext uri="{FF2B5EF4-FFF2-40B4-BE49-F238E27FC236}">
                <a16:creationId xmlns:a16="http://schemas.microsoft.com/office/drawing/2014/main" id="{D39F7EE5-12C7-479A-97EE-09F894458E62}"/>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4073501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A69F285C-5490-47D2-90C9-EF0FC9E4B6B8}"/>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8634D095-4F70-4D43-B444-0B2BFF924F8F}" type="slidenum">
              <a:rPr lang="ja-JP" altLang="en-US" sz="1200">
                <a:latin typeface="Arial" panose="020B0604020202020204" pitchFamily="34" charset="0"/>
              </a:rPr>
              <a:pPr algn="r" eaLnBrk="1" hangingPunct="1"/>
              <a:t>10</a:t>
            </a:fld>
            <a:endParaRPr lang="en-US" altLang="ja-JP" sz="1200">
              <a:latin typeface="Arial" panose="020B0604020202020204" pitchFamily="34" charset="0"/>
            </a:endParaRPr>
          </a:p>
        </p:txBody>
      </p:sp>
      <p:sp>
        <p:nvSpPr>
          <p:cNvPr id="36867" name="Rectangle 2">
            <a:extLst>
              <a:ext uri="{FF2B5EF4-FFF2-40B4-BE49-F238E27FC236}">
                <a16:creationId xmlns:a16="http://schemas.microsoft.com/office/drawing/2014/main" id="{C6D28C71-4DC5-4E5B-B31F-BED9D8426CDE}"/>
              </a:ext>
            </a:extLst>
          </p:cNvPr>
          <p:cNvSpPr>
            <a:spLocks noGrp="1" noRot="1" noChangeAspect="1" noChangeArrowheads="1" noTextEdit="1"/>
          </p:cNvSpPr>
          <p:nvPr>
            <p:ph type="sldImg"/>
          </p:nvPr>
        </p:nvSpPr>
        <p:spPr/>
      </p:sp>
      <p:sp>
        <p:nvSpPr>
          <p:cNvPr id="36868" name="Rectangle 3">
            <a:extLst>
              <a:ext uri="{FF2B5EF4-FFF2-40B4-BE49-F238E27FC236}">
                <a16:creationId xmlns:a16="http://schemas.microsoft.com/office/drawing/2014/main" id="{CA881189-AC7E-4BA0-810B-5578A039B50F}"/>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124127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 name="Text Box 4">
            <a:extLst>
              <a:ext uri="{FF2B5EF4-FFF2-40B4-BE49-F238E27FC236}">
                <a16:creationId xmlns:a16="http://schemas.microsoft.com/office/drawing/2014/main" id="{E6A93E83-1B84-4E96-A608-6E713EF5C4F6}"/>
              </a:ext>
            </a:extLst>
          </p:cNvPr>
          <p:cNvSpPr txBox="1">
            <a:spLocks noChangeArrowheads="1"/>
          </p:cNvSpPr>
          <p:nvPr userDrawn="1"/>
        </p:nvSpPr>
        <p:spPr bwMode="auto">
          <a:xfrm>
            <a:off x="8730159" y="179486"/>
            <a:ext cx="521297" cy="246221"/>
          </a:xfrm>
          <a:prstGeom prst="rect">
            <a:avLst/>
          </a:prstGeom>
          <a:noFill/>
          <a:ln w="28575">
            <a:solidFill>
              <a:srgbClr val="0000FF"/>
            </a:solidFill>
            <a:miter lim="800000"/>
            <a:headEnd/>
            <a:tailEnd/>
          </a:ln>
        </p:spPr>
        <p:txBody>
          <a:bodyPr wrap="none">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latin typeface="Meiryo UI" panose="020B0604030504040204" pitchFamily="50" charset="-128"/>
                <a:ea typeface="Meiryo UI" panose="020B0604030504040204" pitchFamily="50" charset="-128"/>
              </a:rPr>
              <a:t>様式</a:t>
            </a:r>
            <a:r>
              <a:rPr lang="en-US" altLang="ja-JP" dirty="0">
                <a:latin typeface="Meiryo UI" panose="020B0604030504040204" pitchFamily="50" charset="-128"/>
                <a:ea typeface="Meiryo UI" panose="020B0604030504040204" pitchFamily="50" charset="-128"/>
              </a:rPr>
              <a:t>2</a:t>
            </a:r>
            <a:endParaRPr lang="ja-JP" altLang="en-US" dirty="0">
              <a:latin typeface="Meiryo UI" panose="020B0604030504040204" pitchFamily="50" charset="-128"/>
              <a:ea typeface="Meiryo UI" panose="020B0604030504040204" pitchFamily="50" charset="-128"/>
            </a:endParaRPr>
          </a:p>
        </p:txBody>
      </p:sp>
      <p:sp>
        <p:nvSpPr>
          <p:cNvPr id="4" name="Rectangle 6">
            <a:extLst>
              <a:ext uri="{FF2B5EF4-FFF2-40B4-BE49-F238E27FC236}">
                <a16:creationId xmlns:a16="http://schemas.microsoft.com/office/drawing/2014/main" id="{0CC642D0-2539-48EB-B88F-1E5E13376560}"/>
              </a:ext>
            </a:extLst>
          </p:cNvPr>
          <p:cNvSpPr>
            <a:spLocks noChangeArrowheads="1"/>
          </p:cNvSpPr>
          <p:nvPr userDrawn="1"/>
        </p:nvSpPr>
        <p:spPr bwMode="auto">
          <a:xfrm>
            <a:off x="199680" y="554038"/>
            <a:ext cx="9505054" cy="858837"/>
          </a:xfrm>
          <a:prstGeom prst="rect">
            <a:avLst/>
          </a:prstGeom>
          <a:solidFill>
            <a:schemeClr val="bg1">
              <a:lumMod val="95000"/>
              <a:alpha val="55000"/>
            </a:schemeClr>
          </a:solidFill>
          <a:ln>
            <a:noFill/>
          </a:ln>
        </p:spPr>
        <p:txBody>
          <a:bodyPr anchor="ctr"/>
          <a:lstStyle/>
          <a:p>
            <a:pPr eaLnBrk="0" hangingPunct="0">
              <a:defRPr/>
            </a:pPr>
            <a:r>
              <a:rPr lang="en-US" altLang="ja-JP" sz="2000" dirty="0">
                <a:solidFill>
                  <a:schemeClr val="tx2"/>
                </a:solidFill>
                <a:latin typeface="Meiryo UI" panose="020B0604030504040204" pitchFamily="50" charset="-128"/>
                <a:ea typeface="Meiryo UI" panose="020B0604030504040204" pitchFamily="50" charset="-128"/>
              </a:rPr>
              <a:t>『2022</a:t>
            </a:r>
            <a:r>
              <a:rPr lang="ja-JP" altLang="en-US" sz="2000" dirty="0">
                <a:solidFill>
                  <a:schemeClr val="tx2"/>
                </a:solidFill>
                <a:latin typeface="Meiryo UI" panose="020B0604030504040204" pitchFamily="50" charset="-128"/>
                <a:ea typeface="Meiryo UI" panose="020B0604030504040204" pitchFamily="50" charset="-128"/>
              </a:rPr>
              <a:t>年度　東京ベイ</a:t>
            </a:r>
            <a:r>
              <a:rPr lang="en-US" altLang="ja-JP" sz="2000" dirty="0" err="1">
                <a:solidFill>
                  <a:schemeClr val="tx2"/>
                </a:solidFill>
                <a:latin typeface="Meiryo UI" panose="020B0604030504040204" pitchFamily="50" charset="-128"/>
                <a:ea typeface="Meiryo UI" panose="020B0604030504040204" pitchFamily="50" charset="-128"/>
              </a:rPr>
              <a:t>eSG</a:t>
            </a:r>
            <a:r>
              <a:rPr lang="ja-JP" altLang="en-US" sz="2000" dirty="0">
                <a:solidFill>
                  <a:schemeClr val="tx2"/>
                </a:solidFill>
                <a:latin typeface="Meiryo UI" panose="020B0604030504040204" pitchFamily="50" charset="-128"/>
                <a:ea typeface="Meiryo UI" panose="020B0604030504040204" pitchFamily="50" charset="-128"/>
              </a:rPr>
              <a:t>プロジェクト　先行プロジェクト</a:t>
            </a:r>
            <a:r>
              <a:rPr lang="en-US" altLang="ja-JP" sz="2000" dirty="0">
                <a:solidFill>
                  <a:schemeClr val="tx2"/>
                </a:solidFill>
                <a:latin typeface="Meiryo UI" panose="020B0604030504040204" pitchFamily="50" charset="-128"/>
                <a:ea typeface="Meiryo UI" panose="020B0604030504040204" pitchFamily="50" charset="-128"/>
              </a:rPr>
              <a:t>』</a:t>
            </a:r>
            <a:br>
              <a:rPr lang="ja-JP" altLang="en-US" sz="2000" dirty="0">
                <a:solidFill>
                  <a:schemeClr val="tx2"/>
                </a:solidFill>
                <a:latin typeface="Meiryo UI" panose="020B0604030504040204" pitchFamily="50" charset="-128"/>
                <a:ea typeface="Meiryo UI" panose="020B0604030504040204" pitchFamily="50" charset="-128"/>
              </a:rPr>
            </a:br>
            <a:r>
              <a:rPr lang="ja-JP" altLang="en-US" sz="2000" dirty="0">
                <a:solidFill>
                  <a:schemeClr val="tx2"/>
                </a:solidFill>
                <a:latin typeface="Meiryo UI" panose="020B0604030504040204" pitchFamily="50" charset="-128"/>
                <a:ea typeface="Meiryo UI" panose="020B0604030504040204" pitchFamily="50" charset="-128"/>
              </a:rPr>
              <a:t>応募申請書</a:t>
            </a:r>
          </a:p>
        </p:txBody>
      </p:sp>
      <p:sp>
        <p:nvSpPr>
          <p:cNvPr id="5" name="Text Box 3">
            <a:extLst>
              <a:ext uri="{FF2B5EF4-FFF2-40B4-BE49-F238E27FC236}">
                <a16:creationId xmlns:a16="http://schemas.microsoft.com/office/drawing/2014/main" id="{B0C56624-FA0A-4418-92F3-791643FEA4E3}"/>
              </a:ext>
            </a:extLst>
          </p:cNvPr>
          <p:cNvSpPr txBox="1">
            <a:spLocks noChangeArrowheads="1"/>
          </p:cNvSpPr>
          <p:nvPr userDrawn="1"/>
        </p:nvSpPr>
        <p:spPr bwMode="auto">
          <a:xfrm>
            <a:off x="9272588" y="6453188"/>
            <a:ext cx="609600" cy="366712"/>
          </a:xfrm>
          <a:prstGeom prst="rect">
            <a:avLst/>
          </a:prstGeom>
          <a:noFill/>
          <a:ln>
            <a:noFill/>
          </a:ln>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F97999EF-1399-4F2B-A9B3-BB34AA282F7F}" type="slidenum">
              <a:rPr lang="ja-JP" altLang="en-US" sz="1800"/>
              <a:pPr eaLnBrk="1" hangingPunct="1">
                <a:spcBef>
                  <a:spcPct val="50000"/>
                </a:spcBef>
                <a:buFont typeface="Wingdings" panose="05000000000000000000" pitchFamily="2" charset="2"/>
                <a:buNone/>
              </a:pPr>
              <a:t>‹#›</a:t>
            </a:fld>
            <a:endParaRPr lang="en-US" altLang="ja-JP" sz="1800" dirty="0"/>
          </a:p>
        </p:txBody>
      </p:sp>
    </p:spTree>
    <p:extLst>
      <p:ext uri="{BB962C8B-B14F-4D97-AF65-F5344CB8AC3E}">
        <p14:creationId xmlns:p14="http://schemas.microsoft.com/office/powerpoint/2010/main" val="2369196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1600200"/>
            <a:ext cx="8913813" cy="4525963"/>
          </a:xfrm>
          <a:prstGeom prst="rect">
            <a:avLst/>
          </a:prstGeom>
        </p:spPr>
        <p:txBody>
          <a:bodyPr vert="eaVert"/>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300659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7263" cy="5851525"/>
          </a:xfrm>
          <a:prstGeom prst="rect">
            <a:avLst/>
          </a:prstGeom>
        </p:spPr>
        <p:txBody>
          <a:bodyPr vert="eaVert"/>
          <a:lstStyle>
            <a:lvl1pPr>
              <a:defRPr>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8"/>
            <a:ext cx="6534150" cy="5851525"/>
          </a:xfrm>
          <a:prstGeom prst="rect">
            <a:avLst/>
          </a:prstGeom>
        </p:spPr>
        <p:txBody>
          <a:bodyPr vert="eaVert"/>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909215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38"/>
            <a:ext cx="8913813" cy="5851525"/>
          </a:xfrm>
          <a:prstGeom prst="rect">
            <a:avLst/>
          </a:prstGeo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87661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コンテンツ プレースホルダ 2"/>
          <p:cNvSpPr>
            <a:spLocks noGrp="1"/>
          </p:cNvSpPr>
          <p:nvPr>
            <p:ph idx="1"/>
          </p:nvPr>
        </p:nvSpPr>
        <p:spPr>
          <a:xfrm>
            <a:off x="495300" y="1600200"/>
            <a:ext cx="8913813" cy="4525963"/>
          </a:xfrm>
          <a:prstGeom prst="rect">
            <a:avLst/>
          </a:prstGeo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96924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18512" cy="1362075"/>
          </a:xfrm>
          <a:prstGeom prst="rect">
            <a:avLst/>
          </a:prstGeom>
        </p:spPr>
        <p:txBody>
          <a:bodyPr anchor="t"/>
          <a:lstStyle>
            <a:lvl1pPr algn="l">
              <a:defRPr sz="4000" b="1" cap="all">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18512" cy="1500187"/>
          </a:xfrm>
          <a:prstGeom prst="rect">
            <a:avLst/>
          </a:prstGeom>
        </p:spPr>
        <p:txBody>
          <a:bodyPr anchor="b"/>
          <a:lstStyle>
            <a:lvl1pPr marL="0" indent="0">
              <a:buNone/>
              <a:defRPr sz="2000">
                <a:latin typeface="Meiryo UI" panose="020B0604030504040204" pitchFamily="50" charset="-128"/>
                <a:ea typeface="Meiryo UI" panose="020B0604030504040204" pitchFamily="50" charset="-128"/>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2190424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コンテンツ プレースホルダ 2"/>
          <p:cNvSpPr>
            <a:spLocks noGrp="1"/>
          </p:cNvSpPr>
          <p:nvPr>
            <p:ph sz="half" idx="1"/>
          </p:nvPr>
        </p:nvSpPr>
        <p:spPr>
          <a:xfrm>
            <a:off x="495300" y="1600200"/>
            <a:ext cx="4379913" cy="4525963"/>
          </a:xfrm>
          <a:prstGeom prst="rect">
            <a:avLst/>
          </a:prstGeom>
        </p:spPr>
        <p:txBody>
          <a:bodyPr/>
          <a:lstStyle>
            <a:lvl1pPr>
              <a:defRPr sz="2800">
                <a:latin typeface="Meiryo UI" panose="020B0604030504040204" pitchFamily="50" charset="-128"/>
                <a:ea typeface="Meiryo UI" panose="020B0604030504040204" pitchFamily="50" charset="-128"/>
              </a:defRPr>
            </a:lvl1pPr>
            <a:lvl2pPr>
              <a:defRPr sz="24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1800">
                <a:latin typeface="Meiryo UI" panose="020B0604030504040204" pitchFamily="50" charset="-128"/>
                <a:ea typeface="Meiryo UI" panose="020B0604030504040204" pitchFamily="50" charset="-128"/>
              </a:defRPr>
            </a:lvl4pPr>
            <a:lvl5pPr>
              <a:defRPr sz="1800">
                <a:latin typeface="Meiryo UI" panose="020B0604030504040204" pitchFamily="50" charset="-128"/>
                <a:ea typeface="Meiryo UI" panose="020B0604030504040204" pitchFamily="50" charset="-128"/>
              </a:defRPr>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7613" y="1600200"/>
            <a:ext cx="4381500" cy="4525963"/>
          </a:xfrm>
          <a:prstGeom prst="rect">
            <a:avLst/>
          </a:prstGeom>
        </p:spPr>
        <p:txBody>
          <a:bodyPr/>
          <a:lstStyle>
            <a:lvl1pPr>
              <a:defRPr sz="2800">
                <a:latin typeface="Meiryo UI" panose="020B0604030504040204" pitchFamily="50" charset="-128"/>
                <a:ea typeface="Meiryo UI" panose="020B0604030504040204" pitchFamily="50" charset="-128"/>
              </a:defRPr>
            </a:lvl1pPr>
            <a:lvl2pPr>
              <a:defRPr sz="24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1800">
                <a:latin typeface="Meiryo UI" panose="020B0604030504040204" pitchFamily="50" charset="-128"/>
                <a:ea typeface="Meiryo UI" panose="020B0604030504040204" pitchFamily="50" charset="-128"/>
              </a:defRPr>
            </a:lvl4pPr>
            <a:lvl5pPr>
              <a:defRPr sz="1800">
                <a:latin typeface="Meiryo UI" panose="020B0604030504040204" pitchFamily="50" charset="-128"/>
                <a:ea typeface="Meiryo UI" panose="020B0604030504040204" pitchFamily="50" charset="-128"/>
              </a:defRPr>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096007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atin typeface="Meiryo UI" panose="020B0604030504040204" pitchFamily="50" charset="-128"/>
                <a:ea typeface="Meiryo UI"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1800">
                <a:latin typeface="Meiryo UI" panose="020B0604030504040204" pitchFamily="50" charset="-128"/>
                <a:ea typeface="Meiryo UI" panose="020B0604030504040204" pitchFamily="50" charset="-128"/>
              </a:defRPr>
            </a:lvl3pPr>
            <a:lvl4pPr>
              <a:defRPr sz="1600">
                <a:latin typeface="Meiryo UI" panose="020B0604030504040204" pitchFamily="50" charset="-128"/>
                <a:ea typeface="Meiryo UI" panose="020B0604030504040204" pitchFamily="50" charset="-128"/>
              </a:defRPr>
            </a:lvl4pPr>
            <a:lvl5pPr>
              <a:defRPr sz="1600">
                <a:latin typeface="Meiryo UI" panose="020B0604030504040204" pitchFamily="50" charset="-128"/>
                <a:ea typeface="Meiryo UI" panose="020B0604030504040204" pitchFamily="50" charset="-128"/>
              </a:defRPr>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0788" y="1535113"/>
            <a:ext cx="4378325" cy="639762"/>
          </a:xfrm>
          <a:prstGeom prst="rect">
            <a:avLst/>
          </a:prstGeom>
        </p:spPr>
        <p:txBody>
          <a:bodyPr anchor="b"/>
          <a:lstStyle>
            <a:lvl1pPr marL="0" indent="0">
              <a:buNone/>
              <a:defRPr sz="2400" b="1">
                <a:latin typeface="Meiryo UI" panose="020B0604030504040204" pitchFamily="50" charset="-128"/>
                <a:ea typeface="Meiryo UI"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0788" y="2174875"/>
            <a:ext cx="4378325" cy="3951288"/>
          </a:xfrm>
          <a:prstGeom prst="rect">
            <a:avLst/>
          </a:prstGeom>
        </p:spPr>
        <p:txBody>
          <a:bodyPr/>
          <a:lstStyle>
            <a:lvl1pPr>
              <a:defRPr sz="24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1800">
                <a:latin typeface="Meiryo UI" panose="020B0604030504040204" pitchFamily="50" charset="-128"/>
                <a:ea typeface="Meiryo UI" panose="020B0604030504040204" pitchFamily="50" charset="-128"/>
              </a:defRPr>
            </a:lvl3pPr>
            <a:lvl4pPr>
              <a:defRPr sz="1600">
                <a:latin typeface="Meiryo UI" panose="020B0604030504040204" pitchFamily="50" charset="-128"/>
                <a:ea typeface="Meiryo UI" panose="020B0604030504040204" pitchFamily="50" charset="-128"/>
              </a:defRPr>
            </a:lvl4pPr>
            <a:lvl5pPr>
              <a:defRPr sz="1600">
                <a:latin typeface="Meiryo UI" panose="020B0604030504040204" pitchFamily="50" charset="-128"/>
                <a:ea typeface="Meiryo UI" panose="020B0604030504040204" pitchFamily="50" charset="-128"/>
              </a:defRPr>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426660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atin typeface="Meiryo UI" panose="020B0604030504040204" pitchFamily="50" charset="-128"/>
                <a:ea typeface="Meiryo UI" panose="020B0604030504040204" pitchFamily="50" charset="-128"/>
              </a:defRPr>
            </a:lvl1pPr>
          </a:lstStyle>
          <a:p>
            <a:r>
              <a:rPr lang="ja-JP" altLang="en-US"/>
              <a:t>マスタ タイトルの書式設定</a:t>
            </a:r>
          </a:p>
        </p:txBody>
      </p:sp>
    </p:spTree>
    <p:extLst>
      <p:ext uri="{BB962C8B-B14F-4D97-AF65-F5344CB8AC3E}">
        <p14:creationId xmlns:p14="http://schemas.microsoft.com/office/powerpoint/2010/main" val="3270760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4266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コンテンツ プレースホルダ 2"/>
          <p:cNvSpPr>
            <a:spLocks noGrp="1"/>
          </p:cNvSpPr>
          <p:nvPr>
            <p:ph idx="1"/>
          </p:nvPr>
        </p:nvSpPr>
        <p:spPr>
          <a:xfrm>
            <a:off x="3871913" y="273050"/>
            <a:ext cx="5537200" cy="5853113"/>
          </a:xfrm>
          <a:prstGeom prst="rect">
            <a:avLst/>
          </a:prstGeom>
        </p:spPr>
        <p:txBody>
          <a:bodyPr/>
          <a:lstStyle>
            <a:lvl1pPr>
              <a:defRPr sz="3200">
                <a:latin typeface="Meiryo UI" panose="020B0604030504040204" pitchFamily="50" charset="-128"/>
                <a:ea typeface="Meiryo UI" panose="020B0604030504040204" pitchFamily="50" charset="-128"/>
              </a:defRPr>
            </a:lvl1pPr>
            <a:lvl2pPr>
              <a:defRPr sz="2800">
                <a:latin typeface="Meiryo UI" panose="020B0604030504040204" pitchFamily="50" charset="-128"/>
                <a:ea typeface="Meiryo UI" panose="020B0604030504040204" pitchFamily="50" charset="-128"/>
              </a:defRPr>
            </a:lvl2pPr>
            <a:lvl3pPr>
              <a:defRPr sz="24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atin typeface="Meiryo UI" panose="020B0604030504040204" pitchFamily="50" charset="-128"/>
                <a:ea typeface="Meiryo UI" panose="020B0604030504040204" pitchFamily="50" charset="-12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3006382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2012" cy="566738"/>
          </a:xfrm>
          <a:prstGeom prst="rect">
            <a:avLst/>
          </a:prstGeom>
        </p:spPr>
        <p:txBody>
          <a:bodyPr anchor="b"/>
          <a:lstStyle>
            <a:lvl1pPr algn="l">
              <a:defRPr sz="2000" b="1">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2012" cy="4114800"/>
          </a:xfrm>
          <a:prstGeom prst="rect">
            <a:avLst/>
          </a:prstGeom>
        </p:spPr>
        <p:txBody>
          <a:bodyPr/>
          <a:lstStyle>
            <a:lvl1pPr marL="0" indent="0">
              <a:buNone/>
              <a:defRPr sz="3200">
                <a:latin typeface="Meiryo UI" panose="020B0604030504040204" pitchFamily="50" charset="-128"/>
                <a:ea typeface="Meiryo UI" panose="020B0604030504040204" pitchFamily="50" charset="-128"/>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941513" y="5367338"/>
            <a:ext cx="5942012" cy="804862"/>
          </a:xfrm>
          <a:prstGeom prst="rect">
            <a:avLst/>
          </a:prstGeom>
        </p:spPr>
        <p:txBody>
          <a:bodyPr/>
          <a:lstStyle>
            <a:lvl1pPr marL="0" indent="0">
              <a:buNone/>
              <a:defRPr sz="1400">
                <a:latin typeface="Meiryo UI" panose="020B0604030504040204" pitchFamily="50" charset="-128"/>
                <a:ea typeface="Meiryo UI" panose="020B0604030504040204" pitchFamily="50" charset="-12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4016744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32C1DB7C-D4F1-476C-8A11-0812345B17EF}"/>
              </a:ext>
            </a:extLst>
          </p:cNvPr>
          <p:cNvGraphicFramePr>
            <a:graphicFrameLocks noChangeAspect="1"/>
          </p:cNvGraphicFramePr>
          <p:nvPr userDrawn="1">
            <p:custDataLst>
              <p:tags r:id="rId14"/>
            </p:custDataLst>
            <p:extLst>
              <p:ext uri="{D42A27DB-BD31-4B8C-83A1-F6EECF244321}">
                <p14:modId xmlns:p14="http://schemas.microsoft.com/office/powerpoint/2010/main" val="41576746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5" imgW="353" imgH="353" progId="TCLayout.ActiveDocument.1">
                  <p:embed/>
                </p:oleObj>
              </mc:Choice>
              <mc:Fallback>
                <p:oleObj name="think-cell スライド" r:id="rId15" imgW="353" imgH="353" progId="TCLayout.ActiveDocument.1">
                  <p:embed/>
                  <p:pic>
                    <p:nvPicPr>
                      <p:cNvPr id="3" name="オブジェクト 2" hidden="1">
                        <a:extLst>
                          <a:ext uri="{FF2B5EF4-FFF2-40B4-BE49-F238E27FC236}">
                            <a16:creationId xmlns:a16="http://schemas.microsoft.com/office/drawing/2014/main" id="{32C1DB7C-D4F1-476C-8A11-0812345B17EF}"/>
                          </a:ext>
                        </a:extLst>
                      </p:cNvPr>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1026" name="Line 2">
            <a:extLst>
              <a:ext uri="{FF2B5EF4-FFF2-40B4-BE49-F238E27FC236}">
                <a16:creationId xmlns:a16="http://schemas.microsoft.com/office/drawing/2014/main" id="{DFE1CDA6-BBD2-4142-94F1-8FF495106116}"/>
              </a:ext>
            </a:extLst>
          </p:cNvPr>
          <p:cNvSpPr>
            <a:spLocks noChangeShapeType="1"/>
          </p:cNvSpPr>
          <p:nvPr userDrawn="1"/>
        </p:nvSpPr>
        <p:spPr bwMode="auto">
          <a:xfrm>
            <a:off x="0" y="762000"/>
            <a:ext cx="9906000" cy="0"/>
          </a:xfrm>
          <a:prstGeom prst="line">
            <a:avLst/>
          </a:prstGeom>
          <a:noFill/>
          <a:ln w="127000" cmpd="thickThin">
            <a:solidFill>
              <a:srgbClr val="000080"/>
            </a:solidFill>
            <a:round/>
            <a:headEnd/>
            <a:tailEnd/>
          </a:ln>
        </p:spPr>
        <p:txBody>
          <a:bodyPr/>
          <a:lstStyle/>
          <a:p>
            <a:pPr>
              <a:defRPr/>
            </a:pPr>
            <a:endParaRPr lang="ja-JP" altLang="en-US">
              <a:latin typeface="ＭＳ Ｐゴシック" charset="-128"/>
              <a:ea typeface="ＭＳ Ｐゴシック" charset="-128"/>
            </a:endParaRPr>
          </a:p>
        </p:txBody>
      </p:sp>
      <p:sp>
        <p:nvSpPr>
          <p:cNvPr id="1027" name="Text Box 3">
            <a:extLst>
              <a:ext uri="{FF2B5EF4-FFF2-40B4-BE49-F238E27FC236}">
                <a16:creationId xmlns:a16="http://schemas.microsoft.com/office/drawing/2014/main" id="{B8C46E71-F7EF-48BF-AC88-714EF99A7B57}"/>
              </a:ext>
            </a:extLst>
          </p:cNvPr>
          <p:cNvSpPr txBox="1">
            <a:spLocks noChangeArrowheads="1"/>
          </p:cNvSpPr>
          <p:nvPr userDrawn="1"/>
        </p:nvSpPr>
        <p:spPr bwMode="auto">
          <a:xfrm>
            <a:off x="9272588" y="6453188"/>
            <a:ext cx="609600" cy="366712"/>
          </a:xfrm>
          <a:prstGeom prst="rect">
            <a:avLst/>
          </a:prstGeom>
          <a:noFill/>
          <a:ln>
            <a:noFill/>
          </a:ln>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F97999EF-1399-4F2B-A9B3-BB34AA282F7F}" type="slidenum">
              <a:rPr lang="ja-JP" altLang="en-US" sz="1800"/>
              <a:pPr eaLnBrk="1" hangingPunct="1">
                <a:spcBef>
                  <a:spcPct val="50000"/>
                </a:spcBef>
                <a:buFont typeface="Wingdings" panose="05000000000000000000" pitchFamily="2" charset="2"/>
                <a:buNone/>
              </a:pPr>
              <a:t>‹#›</a:t>
            </a:fld>
            <a:endParaRPr lang="en-US" altLang="ja-JP" sz="1800" dirty="0"/>
          </a:p>
        </p:txBody>
      </p:sp>
    </p:spTree>
  </p:cSld>
  <p:clrMap bg1="lt1" tx1="dk1" bg2="lt2" tx2="dk2" accent1="accent1" accent2="accent2" accent3="accent3" accent4="accent4" accent5="accent5" accent6="accent6" hlink="hlink" folHlink="folHlink"/>
  <p:sldLayoutIdLst>
    <p:sldLayoutId id="2147483868"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 id="2147483867"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50" charset="-128"/>
        </a:defRPr>
      </a:lvl2pPr>
      <a:lvl3pPr algn="ctr" rtl="0" eaLnBrk="0" fontAlgn="base" hangingPunct="0">
        <a:spcBef>
          <a:spcPct val="0"/>
        </a:spcBef>
        <a:spcAft>
          <a:spcPct val="0"/>
        </a:spcAft>
        <a:defRPr sz="4400">
          <a:solidFill>
            <a:schemeClr val="tx2"/>
          </a:solidFill>
          <a:latin typeface="Arial" charset="0"/>
          <a:ea typeface="ＭＳ Ｐゴシック" pitchFamily="50" charset="-128"/>
        </a:defRPr>
      </a:lvl3pPr>
      <a:lvl4pPr algn="ctr" rtl="0" eaLnBrk="0" fontAlgn="base" hangingPunct="0">
        <a:spcBef>
          <a:spcPct val="0"/>
        </a:spcBef>
        <a:spcAft>
          <a:spcPct val="0"/>
        </a:spcAft>
        <a:defRPr sz="4400">
          <a:solidFill>
            <a:schemeClr val="tx2"/>
          </a:solidFill>
          <a:latin typeface="Arial" charset="0"/>
          <a:ea typeface="ＭＳ Ｐゴシック" pitchFamily="50" charset="-128"/>
        </a:defRPr>
      </a:lvl4pPr>
      <a:lvl5pPr algn="ctr" rtl="0" eaLnBrk="0" fontAlgn="base" hangingPunct="0">
        <a:spcBef>
          <a:spcPct val="0"/>
        </a:spcBef>
        <a:spcAft>
          <a:spcPct val="0"/>
        </a:spcAft>
        <a:defRPr sz="4400">
          <a:solidFill>
            <a:schemeClr val="tx2"/>
          </a:solidFill>
          <a:latin typeface="Arial" charset="0"/>
          <a:ea typeface="ＭＳ Ｐゴシック" pitchFamily="50" charset="-128"/>
        </a:defRPr>
      </a:lvl5pPr>
      <a:lvl6pPr marL="457200" algn="ctr" rtl="0" fontAlgn="base">
        <a:spcBef>
          <a:spcPct val="0"/>
        </a:spcBef>
        <a:spcAft>
          <a:spcPct val="0"/>
        </a:spcAft>
        <a:defRPr sz="4400">
          <a:solidFill>
            <a:schemeClr val="tx2"/>
          </a:solidFill>
          <a:latin typeface="Arial" charset="0"/>
          <a:ea typeface="ＭＳ Ｐゴシック" pitchFamily="50" charset="-128"/>
        </a:defRPr>
      </a:lvl6pPr>
      <a:lvl7pPr marL="914400" algn="ctr" rtl="0" fontAlgn="base">
        <a:spcBef>
          <a:spcPct val="0"/>
        </a:spcBef>
        <a:spcAft>
          <a:spcPct val="0"/>
        </a:spcAft>
        <a:defRPr sz="4400">
          <a:solidFill>
            <a:schemeClr val="tx2"/>
          </a:solidFill>
          <a:latin typeface="Arial" charset="0"/>
          <a:ea typeface="ＭＳ Ｐゴシック" pitchFamily="50" charset="-128"/>
        </a:defRPr>
      </a:lvl7pPr>
      <a:lvl8pPr marL="1371600" algn="ctr" rtl="0" fontAlgn="base">
        <a:spcBef>
          <a:spcPct val="0"/>
        </a:spcBef>
        <a:spcAft>
          <a:spcPct val="0"/>
        </a:spcAft>
        <a:defRPr sz="4400">
          <a:solidFill>
            <a:schemeClr val="tx2"/>
          </a:solidFill>
          <a:latin typeface="Arial" charset="0"/>
          <a:ea typeface="ＭＳ Ｐゴシック" pitchFamily="50" charset="-128"/>
        </a:defRPr>
      </a:lvl8pPr>
      <a:lvl9pPr marL="1828800" algn="ctr" rtl="0" fontAlgn="base">
        <a:spcBef>
          <a:spcPct val="0"/>
        </a:spcBef>
        <a:spcAft>
          <a:spcPct val="0"/>
        </a:spcAft>
        <a:defRPr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75">
            <a:extLst>
              <a:ext uri="{FF2B5EF4-FFF2-40B4-BE49-F238E27FC236}">
                <a16:creationId xmlns:a16="http://schemas.microsoft.com/office/drawing/2014/main" id="{7E8E1348-AF2B-4E94-9D3C-94AA451EDA25}"/>
              </a:ext>
            </a:extLst>
          </p:cNvPr>
          <p:cNvGraphicFramePr>
            <a:graphicFrameLocks noGrp="1"/>
          </p:cNvGraphicFramePr>
          <p:nvPr>
            <p:extLst>
              <p:ext uri="{D42A27DB-BD31-4B8C-83A1-F6EECF244321}">
                <p14:modId xmlns:p14="http://schemas.microsoft.com/office/powerpoint/2010/main" val="3104264283"/>
              </p:ext>
            </p:extLst>
          </p:nvPr>
        </p:nvGraphicFramePr>
        <p:xfrm>
          <a:off x="349251" y="1804339"/>
          <a:ext cx="9288462" cy="3139288"/>
        </p:xfrm>
        <a:graphic>
          <a:graphicData uri="http://schemas.openxmlformats.org/drawingml/2006/table">
            <a:tbl>
              <a:tblPr>
                <a:tableStyleId>{616DA210-FB5B-4158-B5E0-FEB733F419BA}</a:tableStyleId>
              </a:tblPr>
              <a:tblGrid>
                <a:gridCol w="2088455">
                  <a:extLst>
                    <a:ext uri="{9D8B030D-6E8A-4147-A177-3AD203B41FA5}">
                      <a16:colId xmlns:a16="http://schemas.microsoft.com/office/drawing/2014/main" val="20000"/>
                    </a:ext>
                  </a:extLst>
                </a:gridCol>
                <a:gridCol w="7200007">
                  <a:extLst>
                    <a:ext uri="{9D8B030D-6E8A-4147-A177-3AD203B41FA5}">
                      <a16:colId xmlns:a16="http://schemas.microsoft.com/office/drawing/2014/main" val="20001"/>
                    </a:ext>
                  </a:extLst>
                </a:gridCol>
              </a:tblGrid>
              <a:tr h="3276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代表団体名</a:t>
                      </a:r>
                      <a:endParaRPr kumimoji="0" lang="ja-JP" altLang="en-US" sz="1400" b="0" i="0" u="none" strike="noStrike" cap="none" normalizeH="0" baseline="0" dirty="0">
                        <a:ln>
                          <a:noFill/>
                        </a:ln>
                        <a:solidFill>
                          <a:srgbClr val="FF0000"/>
                        </a:solidFill>
                        <a:effectLst/>
                        <a:latin typeface="Meiryo UI" panose="020B0604030504040204" pitchFamily="50" charset="-128"/>
                        <a:ea typeface="Meiryo UI" panose="020B0604030504040204" pitchFamily="50" charset="-128"/>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25" marB="45725" horzOverflow="overflow"/>
                </a:tc>
                <a:extLst>
                  <a:ext uri="{0D108BD9-81ED-4DB2-BD59-A6C34878D82A}">
                    <a16:rowId xmlns:a16="http://schemas.microsoft.com/office/drawing/2014/main" val="10002"/>
                  </a:ext>
                </a:extLst>
              </a:tr>
              <a:tr h="3276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参加団体</a:t>
                      </a:r>
                      <a:endPar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（複数団体の場合）</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r>
                        <a:rPr kumimoji="0" lang="ja-JP" altLang="en-US"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25" marB="45725" horzOverflow="overflow"/>
                </a:tc>
                <a:extLst>
                  <a:ext uri="{0D108BD9-81ED-4DB2-BD59-A6C34878D82A}">
                    <a16:rowId xmlns:a16="http://schemas.microsoft.com/office/drawing/2014/main" val="10003"/>
                  </a:ext>
                </a:extLst>
              </a:tr>
              <a:tr h="3276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実施場所</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25" marB="45725" horzOverflow="overflow"/>
                </a:tc>
                <a:extLst>
                  <a:ext uri="{0D108BD9-81ED-4DB2-BD59-A6C34878D82A}">
                    <a16:rowId xmlns:a16="http://schemas.microsoft.com/office/drawing/2014/main" val="10005"/>
                  </a:ext>
                </a:extLst>
              </a:tr>
              <a:tr h="78630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実施テーマ</a:t>
                      </a: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（記載例：次世代モビリティ）</a:t>
                      </a:r>
                    </a:p>
                  </a:txBody>
                  <a:tcPr marT="45725" marB="45725" horzOverflow="overflow"/>
                </a:tc>
                <a:extLst>
                  <a:ext uri="{0D108BD9-81ED-4DB2-BD59-A6C34878D82A}">
                    <a16:rowId xmlns:a16="http://schemas.microsoft.com/office/drawing/2014/main" val="10006"/>
                  </a:ext>
                </a:extLst>
              </a:tr>
              <a:tr h="3276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事業費</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25" marB="45725" horzOverflow="overflow"/>
                </a:tc>
                <a:extLst>
                  <a:ext uri="{0D108BD9-81ED-4DB2-BD59-A6C34878D82A}">
                    <a16:rowId xmlns:a16="http://schemas.microsoft.com/office/drawing/2014/main" val="10009"/>
                  </a:ext>
                </a:extLst>
              </a:tr>
              <a:tr h="80923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事業概要</a:t>
                      </a:r>
                      <a:r>
                        <a:rPr kumimoji="0" lang="ja-JP" altLang="en-US" sz="1100" u="none" strike="noStrike" cap="none" normalizeH="0" baseline="0" dirty="0">
                          <a:ln>
                            <a:noFill/>
                          </a:ln>
                          <a:effectLst/>
                          <a:latin typeface="Meiryo UI" panose="020B0604030504040204" pitchFamily="50" charset="-128"/>
                          <a:ea typeface="Meiryo UI" panose="020B0604030504040204" pitchFamily="50" charset="-128"/>
                        </a:rPr>
                        <a:t>（</a:t>
                      </a:r>
                      <a:r>
                        <a:rPr kumimoji="0" lang="en-US" altLang="ja-JP" sz="1100" u="none" strike="noStrike" cap="none" normalizeH="0" baseline="0" dirty="0">
                          <a:ln>
                            <a:noFill/>
                          </a:ln>
                          <a:effectLst/>
                          <a:latin typeface="Meiryo UI" panose="020B0604030504040204" pitchFamily="50" charset="-128"/>
                          <a:ea typeface="Meiryo UI" panose="020B0604030504040204" pitchFamily="50" charset="-128"/>
                        </a:rPr>
                        <a:t>200</a:t>
                      </a:r>
                      <a:r>
                        <a:rPr kumimoji="0" lang="ja-JP" altLang="en-US" sz="1100" u="none" strike="noStrike" cap="none" normalizeH="0" baseline="0" dirty="0">
                          <a:ln>
                            <a:noFill/>
                          </a:ln>
                          <a:effectLst/>
                          <a:latin typeface="Meiryo UI" panose="020B0604030504040204" pitchFamily="50" charset="-128"/>
                          <a:ea typeface="Meiryo UI" panose="020B0604030504040204" pitchFamily="50" charset="-128"/>
                        </a:rPr>
                        <a:t>字以内）</a:t>
                      </a:r>
                      <a:endParaRPr kumimoji="0"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tc>
                <a:tc>
                  <a:txBody>
                    <a:bodyPr/>
                    <a:lstStyle/>
                    <a:p>
                      <a:pPr marL="0" marR="0" lvl="0" indent="0" algn="l" defTabSz="914400" rtl="0" eaLnBrk="1" fontAlgn="base" latinLnBrk="0" hangingPunct="1">
                        <a:lnSpc>
                          <a:spcPct val="100000"/>
                        </a:lnSpc>
                        <a:spcBef>
                          <a:spcPct val="10000"/>
                        </a:spcBef>
                        <a:spcAft>
                          <a:spcPct val="0"/>
                        </a:spcAft>
                        <a:buClrTx/>
                        <a:buSzTx/>
                        <a:buFontTx/>
                        <a:buNone/>
                        <a:tabLst/>
                      </a:pPr>
                      <a:r>
                        <a:rPr kumimoji="0" lang="en-US" altLang="ja-JP"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 ※ ※ ※ ※ ※ ※ ※ ※ ※ ※ ※ ※ ※ ※ ※ ※ ※ ※ ※ ※ ※ ※ ※ ※ ※ ※ ※ ※ ※ ※ ※ ※ ※ ※ ※ ※ ※ ※ ※ ※ ※</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25" marB="45725" horzOverflow="overflow"/>
                </a:tc>
                <a:extLst>
                  <a:ext uri="{0D108BD9-81ED-4DB2-BD59-A6C34878D82A}">
                    <a16:rowId xmlns:a16="http://schemas.microsoft.com/office/drawing/2014/main" val="10010"/>
                  </a:ext>
                </a:extLst>
              </a:tr>
            </a:tbl>
          </a:graphicData>
        </a:graphic>
      </p:graphicFrame>
      <p:sp>
        <p:nvSpPr>
          <p:cNvPr id="5" name="Rectangle 8">
            <a:extLst>
              <a:ext uri="{FF2B5EF4-FFF2-40B4-BE49-F238E27FC236}">
                <a16:creationId xmlns:a16="http://schemas.microsoft.com/office/drawing/2014/main" id="{293722A8-83BF-4A8D-8476-3D98E65B3653}"/>
              </a:ext>
            </a:extLst>
          </p:cNvPr>
          <p:cNvSpPr>
            <a:spLocks noChangeArrowheads="1"/>
          </p:cNvSpPr>
          <p:nvPr/>
        </p:nvSpPr>
        <p:spPr bwMode="auto">
          <a:xfrm>
            <a:off x="281163" y="1493151"/>
            <a:ext cx="8712200" cy="239182"/>
          </a:xfrm>
          <a:prstGeom prst="rect">
            <a:avLst/>
          </a:prstGeom>
          <a:noFill/>
          <a:ln w="9525" algn="ctr">
            <a:no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400" dirty="0">
                <a:latin typeface="Meiryo UI" panose="020B0604030504040204" pitchFamily="50" charset="-128"/>
                <a:ea typeface="Meiryo UI" panose="020B0604030504040204" pitchFamily="50" charset="-128"/>
              </a:rPr>
              <a:t>・	企画提案書概要</a:t>
            </a:r>
          </a:p>
        </p:txBody>
      </p:sp>
      <p:sp>
        <p:nvSpPr>
          <p:cNvPr id="6" name="AutoShape 10">
            <a:extLst>
              <a:ext uri="{FF2B5EF4-FFF2-40B4-BE49-F238E27FC236}">
                <a16:creationId xmlns:a16="http://schemas.microsoft.com/office/drawing/2014/main" id="{0031F660-8EEA-4379-8091-92E7A55DBA38}"/>
              </a:ext>
            </a:extLst>
          </p:cNvPr>
          <p:cNvSpPr>
            <a:spLocks noChangeArrowheads="1"/>
          </p:cNvSpPr>
          <p:nvPr/>
        </p:nvSpPr>
        <p:spPr bwMode="auto">
          <a:xfrm>
            <a:off x="5162550" y="1493151"/>
            <a:ext cx="4392612" cy="567697"/>
          </a:xfrm>
          <a:prstGeom prst="rect">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285750" indent="-285750" algn="l">
              <a:buFont typeface="Arial" panose="020B0604020202020204" pitchFamily="34" charset="0"/>
              <a:buChar char="•"/>
              <a:defRPr/>
            </a:pPr>
            <a:r>
              <a:rPr lang="ja-JP" altLang="en-US" sz="1400" dirty="0">
                <a:latin typeface="Meiryo UI" panose="020B0604030504040204" pitchFamily="50" charset="-128"/>
                <a:ea typeface="Meiryo UI" panose="020B0604030504040204" pitchFamily="50" charset="-128"/>
              </a:rPr>
              <a:t>紫字部分を記入</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D0875C91-DD74-4F47-91FD-D16A9974D6E6}"/>
              </a:ext>
            </a:extLst>
          </p:cNvPr>
          <p:cNvSpPr>
            <a:spLocks noChangeArrowheads="1"/>
          </p:cNvSpPr>
          <p:nvPr/>
        </p:nvSpPr>
        <p:spPr bwMode="auto">
          <a:xfrm>
            <a:off x="128189" y="980728"/>
            <a:ext cx="9648305" cy="5544616"/>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355600" lvl="1" indent="0" algn="l" eaLnBrk="1" hangingPunct="1">
              <a:spcBef>
                <a:spcPct val="30000"/>
              </a:spcBef>
            </a:pPr>
            <a:endParaRPr kumimoji="1" lang="en-US" altLang="ja-JP" sz="1400" dirty="0">
              <a:latin typeface="Meiryo UI" panose="020B0604030504040204" pitchFamily="50" charset="-128"/>
              <a:ea typeface="Meiryo UI" panose="020B0604030504040204" pitchFamily="50" charset="-128"/>
            </a:endParaRPr>
          </a:p>
        </p:txBody>
      </p:sp>
      <p:sp>
        <p:nvSpPr>
          <p:cNvPr id="16386" name="Text Box 2">
            <a:extLst>
              <a:ext uri="{FF2B5EF4-FFF2-40B4-BE49-F238E27FC236}">
                <a16:creationId xmlns:a16="http://schemas.microsoft.com/office/drawing/2014/main" id="{E0665A7B-7336-4E76-B319-6CA22A5C906C}"/>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３　実施計画</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【3.2</a:t>
            </a:r>
            <a:r>
              <a:rPr kumimoji="1" lang="ja-JP" altLang="en-US" sz="1800" dirty="0">
                <a:solidFill>
                  <a:srgbClr val="000099"/>
                </a:solidFill>
                <a:latin typeface="Meiryo UI" panose="020B0604030504040204" pitchFamily="50" charset="-128"/>
                <a:ea typeface="Meiryo UI" panose="020B0604030504040204" pitchFamily="50" charset="-128"/>
              </a:rPr>
              <a:t>　実施体制・役割分担</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graphicFrame>
        <p:nvGraphicFramePr>
          <p:cNvPr id="81992" name="Group 72">
            <a:extLst>
              <a:ext uri="{FF2B5EF4-FFF2-40B4-BE49-F238E27FC236}">
                <a16:creationId xmlns:a16="http://schemas.microsoft.com/office/drawing/2014/main" id="{5CA4FAAB-A778-474F-B2CA-70B6E835A19A}"/>
              </a:ext>
            </a:extLst>
          </p:cNvPr>
          <p:cNvGraphicFramePr>
            <a:graphicFrameLocks noGrp="1"/>
          </p:cNvGraphicFramePr>
          <p:nvPr>
            <p:extLst>
              <p:ext uri="{D42A27DB-BD31-4B8C-83A1-F6EECF244321}">
                <p14:modId xmlns:p14="http://schemas.microsoft.com/office/powerpoint/2010/main" val="1278847494"/>
              </p:ext>
            </p:extLst>
          </p:nvPr>
        </p:nvGraphicFramePr>
        <p:xfrm>
          <a:off x="5240238" y="3006276"/>
          <a:ext cx="3744000" cy="1493520"/>
        </p:xfrm>
        <a:graphic>
          <a:graphicData uri="http://schemas.openxmlformats.org/drawingml/2006/table">
            <a:tbl>
              <a:tblPr/>
              <a:tblGrid>
                <a:gridCol w="716488">
                  <a:extLst>
                    <a:ext uri="{9D8B030D-6E8A-4147-A177-3AD203B41FA5}">
                      <a16:colId xmlns:a16="http://schemas.microsoft.com/office/drawing/2014/main" val="20000"/>
                    </a:ext>
                  </a:extLst>
                </a:gridCol>
                <a:gridCol w="716488">
                  <a:extLst>
                    <a:ext uri="{9D8B030D-6E8A-4147-A177-3AD203B41FA5}">
                      <a16:colId xmlns:a16="http://schemas.microsoft.com/office/drawing/2014/main" val="20001"/>
                    </a:ext>
                  </a:extLst>
                </a:gridCol>
                <a:gridCol w="1036097">
                  <a:extLst>
                    <a:ext uri="{9D8B030D-6E8A-4147-A177-3AD203B41FA5}">
                      <a16:colId xmlns:a16="http://schemas.microsoft.com/office/drawing/2014/main" val="20002"/>
                    </a:ext>
                  </a:extLst>
                </a:gridCol>
                <a:gridCol w="1274927">
                  <a:extLst>
                    <a:ext uri="{9D8B030D-6E8A-4147-A177-3AD203B41FA5}">
                      <a16:colId xmlns:a16="http://schemas.microsoft.com/office/drawing/2014/main" val="20003"/>
                    </a:ext>
                  </a:extLst>
                </a:gridCol>
              </a:tblGrid>
              <a:tr h="0">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関係事業者（例）</a:t>
                      </a: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chemeClr val="bg2"/>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従事予定者数</a:t>
                      </a: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役割</a:t>
                      </a: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0"/>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代表団体</a:t>
                      </a: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a:t>
                      </a: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参加団体</a:t>
                      </a: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参加団体</a:t>
                      </a: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参加団体</a:t>
                      </a: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協力団体</a:t>
                      </a: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協力団体</a:t>
                      </a: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grpSp>
        <p:nvGrpSpPr>
          <p:cNvPr id="26" name="グループ化 25">
            <a:extLst>
              <a:ext uri="{FF2B5EF4-FFF2-40B4-BE49-F238E27FC236}">
                <a16:creationId xmlns:a16="http://schemas.microsoft.com/office/drawing/2014/main" id="{D305772A-5EE7-41BB-949A-44F77099EB3D}"/>
              </a:ext>
            </a:extLst>
          </p:cNvPr>
          <p:cNvGrpSpPr/>
          <p:nvPr/>
        </p:nvGrpSpPr>
        <p:grpSpPr>
          <a:xfrm>
            <a:off x="1134746" y="1739279"/>
            <a:ext cx="3311525" cy="925549"/>
            <a:chOff x="5672138" y="3692819"/>
            <a:chExt cx="3311525" cy="925549"/>
          </a:xfrm>
        </p:grpSpPr>
        <p:sp>
          <p:nvSpPr>
            <p:cNvPr id="16442" name="Rectangle 124">
              <a:extLst>
                <a:ext uri="{FF2B5EF4-FFF2-40B4-BE49-F238E27FC236}">
                  <a16:creationId xmlns:a16="http://schemas.microsoft.com/office/drawing/2014/main" id="{578A4C3E-38FF-455D-8F4D-648DE16EE6D6}"/>
                </a:ext>
              </a:extLst>
            </p:cNvPr>
            <p:cNvSpPr>
              <a:spLocks noChangeArrowheads="1"/>
            </p:cNvSpPr>
            <p:nvPr/>
          </p:nvSpPr>
          <p:spPr bwMode="auto">
            <a:xfrm>
              <a:off x="6176963" y="3692819"/>
              <a:ext cx="2303462" cy="261516"/>
            </a:xfrm>
            <a:prstGeom prst="round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en-US" altLang="ja-JP" dirty="0">
                  <a:latin typeface="Meiryo UI" panose="020B0604030504040204" pitchFamily="50" charset="-128"/>
                  <a:ea typeface="Meiryo UI" panose="020B0604030504040204" pitchFamily="50" charset="-128"/>
                </a:rPr>
                <a:t>XXXXXXXXXXXXXXX</a:t>
              </a:r>
            </a:p>
            <a:p>
              <a:pPr eaLnBrk="1" hangingPunct="1"/>
              <a:endParaRPr lang="ja-JP" altLang="en-US" dirty="0">
                <a:latin typeface="Meiryo UI" panose="020B0604030504040204" pitchFamily="50" charset="-128"/>
                <a:ea typeface="Meiryo UI" panose="020B0604030504040204" pitchFamily="50" charset="-128"/>
              </a:endParaRPr>
            </a:p>
          </p:txBody>
        </p:sp>
        <p:sp>
          <p:nvSpPr>
            <p:cNvPr id="16443" name="Rectangle 125">
              <a:extLst>
                <a:ext uri="{FF2B5EF4-FFF2-40B4-BE49-F238E27FC236}">
                  <a16:creationId xmlns:a16="http://schemas.microsoft.com/office/drawing/2014/main" id="{D410D636-837A-41C7-ADBA-4527EDB3E95D}"/>
                </a:ext>
              </a:extLst>
            </p:cNvPr>
            <p:cNvSpPr>
              <a:spLocks noChangeArrowheads="1"/>
            </p:cNvSpPr>
            <p:nvPr/>
          </p:nvSpPr>
          <p:spPr bwMode="auto">
            <a:xfrm>
              <a:off x="5672138" y="4356852"/>
              <a:ext cx="1008062" cy="261516"/>
            </a:xfrm>
            <a:prstGeom prst="round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en-US" altLang="ja-JP" dirty="0">
                  <a:latin typeface="Meiryo UI" panose="020B0604030504040204" pitchFamily="50" charset="-128"/>
                  <a:ea typeface="Meiryo UI" panose="020B0604030504040204" pitchFamily="50" charset="-128"/>
                </a:rPr>
                <a:t>XX</a:t>
              </a:r>
              <a:r>
                <a:rPr lang="ja-JP" altLang="en-US" dirty="0">
                  <a:latin typeface="Meiryo UI" panose="020B0604030504040204" pitchFamily="50" charset="-128"/>
                  <a:ea typeface="Meiryo UI" panose="020B0604030504040204" pitchFamily="50" charset="-128"/>
                </a:rPr>
                <a:t>実施担当</a:t>
              </a:r>
            </a:p>
          </p:txBody>
        </p:sp>
        <p:sp>
          <p:nvSpPr>
            <p:cNvPr id="16444" name="Rectangle 126">
              <a:extLst>
                <a:ext uri="{FF2B5EF4-FFF2-40B4-BE49-F238E27FC236}">
                  <a16:creationId xmlns:a16="http://schemas.microsoft.com/office/drawing/2014/main" id="{27FC7684-24DF-4374-BBE0-45F792278D7E}"/>
                </a:ext>
              </a:extLst>
            </p:cNvPr>
            <p:cNvSpPr>
              <a:spLocks noChangeArrowheads="1"/>
            </p:cNvSpPr>
            <p:nvPr/>
          </p:nvSpPr>
          <p:spPr bwMode="auto">
            <a:xfrm>
              <a:off x="6824663" y="4356852"/>
              <a:ext cx="1008062" cy="261516"/>
            </a:xfrm>
            <a:prstGeom prst="round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en-US" altLang="ja-JP" dirty="0">
                  <a:latin typeface="Meiryo UI" panose="020B0604030504040204" pitchFamily="50" charset="-128"/>
                  <a:ea typeface="Meiryo UI" panose="020B0604030504040204" pitchFamily="50" charset="-128"/>
                </a:rPr>
                <a:t>XX</a:t>
              </a:r>
              <a:r>
                <a:rPr lang="ja-JP" altLang="en-US" dirty="0">
                  <a:latin typeface="Meiryo UI" panose="020B0604030504040204" pitchFamily="50" charset="-128"/>
                  <a:ea typeface="Meiryo UI" panose="020B0604030504040204" pitchFamily="50" charset="-128"/>
                </a:rPr>
                <a:t>実施担当</a:t>
              </a:r>
            </a:p>
          </p:txBody>
        </p:sp>
        <p:sp>
          <p:nvSpPr>
            <p:cNvPr id="16445" name="Rectangle 127">
              <a:extLst>
                <a:ext uri="{FF2B5EF4-FFF2-40B4-BE49-F238E27FC236}">
                  <a16:creationId xmlns:a16="http://schemas.microsoft.com/office/drawing/2014/main" id="{863C2648-E387-44A5-A337-78FA28BB0C2E}"/>
                </a:ext>
              </a:extLst>
            </p:cNvPr>
            <p:cNvSpPr>
              <a:spLocks noChangeArrowheads="1"/>
            </p:cNvSpPr>
            <p:nvPr/>
          </p:nvSpPr>
          <p:spPr bwMode="auto">
            <a:xfrm>
              <a:off x="7975600" y="4356852"/>
              <a:ext cx="1008063" cy="261516"/>
            </a:xfrm>
            <a:prstGeom prst="round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en-US" altLang="ja-JP" dirty="0">
                  <a:latin typeface="Meiryo UI" panose="020B0604030504040204" pitchFamily="50" charset="-128"/>
                  <a:ea typeface="Meiryo UI" panose="020B0604030504040204" pitchFamily="50" charset="-128"/>
                </a:rPr>
                <a:t>XX</a:t>
              </a:r>
              <a:r>
                <a:rPr lang="ja-JP" altLang="en-US" dirty="0">
                  <a:latin typeface="Meiryo UI" panose="020B0604030504040204" pitchFamily="50" charset="-128"/>
                  <a:ea typeface="Meiryo UI" panose="020B0604030504040204" pitchFamily="50" charset="-128"/>
                </a:rPr>
                <a:t>実施担当</a:t>
              </a:r>
            </a:p>
          </p:txBody>
        </p:sp>
      </p:grpSp>
      <p:cxnSp>
        <p:nvCxnSpPr>
          <p:cNvPr id="16450" name="AutoShape 132">
            <a:extLst>
              <a:ext uri="{FF2B5EF4-FFF2-40B4-BE49-F238E27FC236}">
                <a16:creationId xmlns:a16="http://schemas.microsoft.com/office/drawing/2014/main" id="{979248FD-ACEA-4107-9E0B-58E88A3BEBE0}"/>
              </a:ext>
            </a:extLst>
          </p:cNvPr>
          <p:cNvCxnSpPr>
            <a:cxnSpLocks noChangeShapeType="1"/>
            <a:stCxn id="16442" idx="2"/>
            <a:endCxn id="16444" idx="0"/>
          </p:cNvCxnSpPr>
          <p:nvPr/>
        </p:nvCxnSpPr>
        <p:spPr bwMode="auto">
          <a:xfrm>
            <a:off x="2791302" y="2000795"/>
            <a:ext cx="0" cy="402517"/>
          </a:xfrm>
          <a:prstGeom prst="straightConnector1">
            <a:avLst/>
          </a:prstGeom>
          <a:noFill/>
          <a:ln w="9525">
            <a:solidFill>
              <a:schemeClr val="bg2"/>
            </a:solidFill>
            <a:round/>
            <a:headEnd/>
            <a:tailEnd/>
          </a:ln>
          <a:extLst>
            <a:ext uri="{909E8E84-426E-40DD-AFC4-6F175D3DCCD1}">
              <a14:hiddenFill xmlns:a14="http://schemas.microsoft.com/office/drawing/2010/main">
                <a:noFill/>
              </a14:hiddenFill>
            </a:ext>
          </a:extLst>
        </p:spPr>
      </p:cxnSp>
      <p:cxnSp>
        <p:nvCxnSpPr>
          <p:cNvPr id="16451" name="AutoShape 133">
            <a:extLst>
              <a:ext uri="{FF2B5EF4-FFF2-40B4-BE49-F238E27FC236}">
                <a16:creationId xmlns:a16="http://schemas.microsoft.com/office/drawing/2014/main" id="{67A8CB72-67C3-4A4F-8673-A6AD453DD2E9}"/>
              </a:ext>
            </a:extLst>
          </p:cNvPr>
          <p:cNvCxnSpPr>
            <a:cxnSpLocks noChangeShapeType="1"/>
            <a:stCxn id="16443" idx="0"/>
            <a:endCxn id="16442" idx="2"/>
          </p:cNvCxnSpPr>
          <p:nvPr/>
        </p:nvCxnSpPr>
        <p:spPr bwMode="auto">
          <a:xfrm rot="5400000" flipH="1" flipV="1">
            <a:off x="2013781" y="1625792"/>
            <a:ext cx="402517" cy="1152525"/>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sp>
        <p:nvSpPr>
          <p:cNvPr id="16491" name="Rectangle 40">
            <a:extLst>
              <a:ext uri="{FF2B5EF4-FFF2-40B4-BE49-F238E27FC236}">
                <a16:creationId xmlns:a16="http://schemas.microsoft.com/office/drawing/2014/main" id="{1DA0E2B6-5FB3-4FD9-B52F-8018BFDE3F7B}"/>
              </a:ext>
            </a:extLst>
          </p:cNvPr>
          <p:cNvSpPr>
            <a:spLocks noChangeArrowheads="1"/>
          </p:cNvSpPr>
          <p:nvPr/>
        </p:nvSpPr>
        <p:spPr bwMode="auto">
          <a:xfrm>
            <a:off x="919758" y="1587865"/>
            <a:ext cx="3744000" cy="1349827"/>
          </a:xfrm>
          <a:prstGeom prst="rect">
            <a:avLst/>
          </a:prstGeom>
          <a:noFill/>
          <a:ln w="22225">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latin typeface="Meiryo UI" panose="020B0604030504040204" pitchFamily="50" charset="-128"/>
              <a:ea typeface="Meiryo UI" panose="020B0604030504040204" pitchFamily="50" charset="-128"/>
            </a:endParaRPr>
          </a:p>
        </p:txBody>
      </p:sp>
      <p:sp>
        <p:nvSpPr>
          <p:cNvPr id="16438" name="Rectangle 40">
            <a:extLst>
              <a:ext uri="{FF2B5EF4-FFF2-40B4-BE49-F238E27FC236}">
                <a16:creationId xmlns:a16="http://schemas.microsoft.com/office/drawing/2014/main" id="{893DCA05-1261-42D3-B976-D1F9A078CB96}"/>
              </a:ext>
            </a:extLst>
          </p:cNvPr>
          <p:cNvSpPr>
            <a:spLocks noChangeArrowheads="1"/>
          </p:cNvSpPr>
          <p:nvPr/>
        </p:nvSpPr>
        <p:spPr bwMode="auto">
          <a:xfrm>
            <a:off x="5240238" y="1587865"/>
            <a:ext cx="3744913" cy="1349827"/>
          </a:xfrm>
          <a:prstGeom prst="rect">
            <a:avLst/>
          </a:prstGeom>
          <a:noFill/>
          <a:ln w="22225">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latin typeface="Meiryo UI" panose="020B0604030504040204" pitchFamily="50" charset="-128"/>
              <a:ea typeface="Meiryo UI" panose="020B0604030504040204" pitchFamily="50" charset="-128"/>
            </a:endParaRPr>
          </a:p>
        </p:txBody>
      </p:sp>
      <p:sp>
        <p:nvSpPr>
          <p:cNvPr id="16431" name="AutoShape 29">
            <a:extLst>
              <a:ext uri="{FF2B5EF4-FFF2-40B4-BE49-F238E27FC236}">
                <a16:creationId xmlns:a16="http://schemas.microsoft.com/office/drawing/2014/main" id="{03C461A8-6AC7-4E48-93C2-C4C91D39AF78}"/>
              </a:ext>
            </a:extLst>
          </p:cNvPr>
          <p:cNvSpPr>
            <a:spLocks noChangeArrowheads="1"/>
          </p:cNvSpPr>
          <p:nvPr/>
        </p:nvSpPr>
        <p:spPr bwMode="auto">
          <a:xfrm>
            <a:off x="5565676" y="2159688"/>
            <a:ext cx="935037" cy="245061"/>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latin typeface="Meiryo UI" panose="020B0604030504040204" pitchFamily="50" charset="-128"/>
                <a:ea typeface="Meiryo UI" panose="020B0604030504040204" pitchFamily="50" charset="-128"/>
              </a:rPr>
              <a:t>参加団体</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名称</a:t>
            </a:r>
            <a:r>
              <a:rPr lang="en-US" altLang="ja-JP" dirty="0">
                <a:latin typeface="Meiryo UI" panose="020B0604030504040204" pitchFamily="50" charset="-128"/>
                <a:ea typeface="Meiryo UI" panose="020B0604030504040204" pitchFamily="50" charset="-128"/>
              </a:rPr>
              <a:t>)</a:t>
            </a:r>
          </a:p>
        </p:txBody>
      </p:sp>
      <p:sp>
        <p:nvSpPr>
          <p:cNvPr id="16432" name="AutoShape 30">
            <a:extLst>
              <a:ext uri="{FF2B5EF4-FFF2-40B4-BE49-F238E27FC236}">
                <a16:creationId xmlns:a16="http://schemas.microsoft.com/office/drawing/2014/main" id="{1A9CE3A6-8E66-4525-868F-A7F2CF62C134}"/>
              </a:ext>
            </a:extLst>
          </p:cNvPr>
          <p:cNvSpPr>
            <a:spLocks noChangeArrowheads="1"/>
          </p:cNvSpPr>
          <p:nvPr/>
        </p:nvSpPr>
        <p:spPr bwMode="auto">
          <a:xfrm>
            <a:off x="6645175" y="2158250"/>
            <a:ext cx="935038" cy="245062"/>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latin typeface="Meiryo UI" panose="020B0604030504040204" pitchFamily="50" charset="-128"/>
                <a:ea typeface="Meiryo UI" panose="020B0604030504040204" pitchFamily="50" charset="-128"/>
              </a:rPr>
              <a:t>参加団体</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名称</a:t>
            </a:r>
            <a:r>
              <a:rPr lang="en-US" altLang="ja-JP" dirty="0">
                <a:latin typeface="Meiryo UI" panose="020B0604030504040204" pitchFamily="50" charset="-128"/>
                <a:ea typeface="Meiryo UI" panose="020B0604030504040204" pitchFamily="50" charset="-128"/>
              </a:rPr>
              <a:t>)</a:t>
            </a:r>
          </a:p>
        </p:txBody>
      </p:sp>
      <p:sp>
        <p:nvSpPr>
          <p:cNvPr id="16433" name="AutoShape 31">
            <a:extLst>
              <a:ext uri="{FF2B5EF4-FFF2-40B4-BE49-F238E27FC236}">
                <a16:creationId xmlns:a16="http://schemas.microsoft.com/office/drawing/2014/main" id="{A87A381F-1A22-439D-A3E8-43255D2D1D6D}"/>
              </a:ext>
            </a:extLst>
          </p:cNvPr>
          <p:cNvSpPr>
            <a:spLocks noChangeArrowheads="1"/>
          </p:cNvSpPr>
          <p:nvPr/>
        </p:nvSpPr>
        <p:spPr bwMode="auto">
          <a:xfrm>
            <a:off x="7724676" y="2158250"/>
            <a:ext cx="935037" cy="245062"/>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latin typeface="Meiryo UI" panose="020B0604030504040204" pitchFamily="50" charset="-128"/>
                <a:ea typeface="Meiryo UI" panose="020B0604030504040204" pitchFamily="50" charset="-128"/>
              </a:rPr>
              <a:t>参加団体</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名称</a:t>
            </a:r>
            <a:r>
              <a:rPr lang="en-US" altLang="ja-JP" dirty="0">
                <a:latin typeface="Meiryo UI" panose="020B0604030504040204" pitchFamily="50" charset="-128"/>
                <a:ea typeface="Meiryo UI" panose="020B0604030504040204" pitchFamily="50" charset="-128"/>
              </a:rPr>
              <a:t>)</a:t>
            </a:r>
          </a:p>
        </p:txBody>
      </p:sp>
      <p:cxnSp>
        <p:nvCxnSpPr>
          <p:cNvPr id="16434" name="AutoShape 32">
            <a:extLst>
              <a:ext uri="{FF2B5EF4-FFF2-40B4-BE49-F238E27FC236}">
                <a16:creationId xmlns:a16="http://schemas.microsoft.com/office/drawing/2014/main" id="{B1A1D709-ADB1-4F8A-8E86-B3BACCD6BA7A}"/>
              </a:ext>
            </a:extLst>
          </p:cNvPr>
          <p:cNvCxnSpPr>
            <a:cxnSpLocks noChangeShapeType="1"/>
            <a:stCxn id="16489" idx="2"/>
            <a:endCxn id="16431" idx="0"/>
          </p:cNvCxnSpPr>
          <p:nvPr/>
        </p:nvCxnSpPr>
        <p:spPr bwMode="auto">
          <a:xfrm rot="5400000">
            <a:off x="6493499" y="1540492"/>
            <a:ext cx="158893" cy="1079499"/>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35" name="AutoShape 33">
            <a:extLst>
              <a:ext uri="{FF2B5EF4-FFF2-40B4-BE49-F238E27FC236}">
                <a16:creationId xmlns:a16="http://schemas.microsoft.com/office/drawing/2014/main" id="{1622AAA5-77B4-4FE3-8C10-DCDA36C6035F}"/>
              </a:ext>
            </a:extLst>
          </p:cNvPr>
          <p:cNvCxnSpPr>
            <a:cxnSpLocks noChangeShapeType="1"/>
            <a:stCxn id="16489" idx="2"/>
            <a:endCxn id="16432" idx="0"/>
          </p:cNvCxnSpPr>
          <p:nvPr/>
        </p:nvCxnSpPr>
        <p:spPr bwMode="auto">
          <a:xfrm>
            <a:off x="7112694" y="2000795"/>
            <a:ext cx="0" cy="157455"/>
          </a:xfrm>
          <a:prstGeom prst="straightConnector1">
            <a:avLst/>
          </a:prstGeom>
          <a:noFill/>
          <a:ln w="9525">
            <a:solidFill>
              <a:schemeClr val="bg2"/>
            </a:solidFill>
            <a:round/>
            <a:headEnd/>
            <a:tailEnd/>
          </a:ln>
          <a:extLst>
            <a:ext uri="{909E8E84-426E-40DD-AFC4-6F175D3DCCD1}">
              <a14:hiddenFill xmlns:a14="http://schemas.microsoft.com/office/drawing/2010/main">
                <a:noFill/>
              </a14:hiddenFill>
            </a:ext>
          </a:extLst>
        </p:spPr>
      </p:cxnSp>
      <p:cxnSp>
        <p:nvCxnSpPr>
          <p:cNvPr id="16436" name="AutoShape 34">
            <a:extLst>
              <a:ext uri="{FF2B5EF4-FFF2-40B4-BE49-F238E27FC236}">
                <a16:creationId xmlns:a16="http://schemas.microsoft.com/office/drawing/2014/main" id="{F7770092-2B2E-41DC-81AE-90DEFAF8991D}"/>
              </a:ext>
            </a:extLst>
          </p:cNvPr>
          <p:cNvCxnSpPr>
            <a:cxnSpLocks noChangeShapeType="1"/>
            <a:stCxn id="16489" idx="2"/>
            <a:endCxn id="16433" idx="0"/>
          </p:cNvCxnSpPr>
          <p:nvPr/>
        </p:nvCxnSpPr>
        <p:spPr bwMode="auto">
          <a:xfrm rot="16200000" flipH="1">
            <a:off x="7573717" y="1539771"/>
            <a:ext cx="157455" cy="1079501"/>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sp>
        <p:nvSpPr>
          <p:cNvPr id="16437" name="AutoShape 35">
            <a:extLst>
              <a:ext uri="{FF2B5EF4-FFF2-40B4-BE49-F238E27FC236}">
                <a16:creationId xmlns:a16="http://schemas.microsoft.com/office/drawing/2014/main" id="{0414D86D-6463-42C3-B3EC-DDABDD59C18C}"/>
              </a:ext>
            </a:extLst>
          </p:cNvPr>
          <p:cNvSpPr>
            <a:spLocks noChangeArrowheads="1"/>
          </p:cNvSpPr>
          <p:nvPr/>
        </p:nvSpPr>
        <p:spPr bwMode="auto">
          <a:xfrm>
            <a:off x="7292875" y="2511149"/>
            <a:ext cx="1366838" cy="326176"/>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latin typeface="Meiryo UI" panose="020B0604030504040204" pitchFamily="50" charset="-128"/>
                <a:ea typeface="Meiryo UI" panose="020B0604030504040204" pitchFamily="50" charset="-128"/>
              </a:rPr>
              <a:t>協力団体</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名称</a:t>
            </a:r>
            <a:r>
              <a:rPr lang="en-US" altLang="ja-JP" dirty="0">
                <a:latin typeface="Meiryo UI" panose="020B0604030504040204" pitchFamily="50" charset="-128"/>
                <a:ea typeface="Meiryo UI" panose="020B0604030504040204" pitchFamily="50" charset="-128"/>
              </a:rPr>
              <a:t>)</a:t>
            </a:r>
            <a:endParaRPr lang="ja-JP" altLang="en-US" dirty="0">
              <a:latin typeface="Meiryo UI" panose="020B0604030504040204" pitchFamily="50" charset="-128"/>
              <a:ea typeface="Meiryo UI" panose="020B0604030504040204" pitchFamily="50" charset="-128"/>
            </a:endParaRPr>
          </a:p>
        </p:txBody>
      </p:sp>
      <p:sp>
        <p:nvSpPr>
          <p:cNvPr id="16440" name="AutoShape 42">
            <a:extLst>
              <a:ext uri="{FF2B5EF4-FFF2-40B4-BE49-F238E27FC236}">
                <a16:creationId xmlns:a16="http://schemas.microsoft.com/office/drawing/2014/main" id="{548B46C6-E796-45F8-B388-DF9E77A8001F}"/>
              </a:ext>
            </a:extLst>
          </p:cNvPr>
          <p:cNvSpPr>
            <a:spLocks noChangeArrowheads="1"/>
          </p:cNvSpPr>
          <p:nvPr/>
        </p:nvSpPr>
        <p:spPr bwMode="auto">
          <a:xfrm>
            <a:off x="5565676" y="2511149"/>
            <a:ext cx="1366837" cy="326176"/>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latin typeface="Meiryo UI" panose="020B0604030504040204" pitchFamily="50" charset="-128"/>
                <a:ea typeface="Meiryo UI" panose="020B0604030504040204" pitchFamily="50" charset="-128"/>
              </a:rPr>
              <a:t>協力団体</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名称</a:t>
            </a:r>
            <a:r>
              <a:rPr lang="en-US" altLang="ja-JP" dirty="0">
                <a:latin typeface="Meiryo UI" panose="020B0604030504040204" pitchFamily="50" charset="-128"/>
                <a:ea typeface="Meiryo UI" panose="020B0604030504040204" pitchFamily="50" charset="-128"/>
              </a:rPr>
              <a:t>)</a:t>
            </a:r>
            <a:endParaRPr lang="ja-JP" altLang="en-US" dirty="0">
              <a:latin typeface="Meiryo UI" panose="020B0604030504040204" pitchFamily="50" charset="-128"/>
              <a:ea typeface="Meiryo UI" panose="020B0604030504040204" pitchFamily="50" charset="-128"/>
            </a:endParaRPr>
          </a:p>
        </p:txBody>
      </p:sp>
      <p:cxnSp>
        <p:nvCxnSpPr>
          <p:cNvPr id="16452" name="AutoShape 32">
            <a:extLst>
              <a:ext uri="{FF2B5EF4-FFF2-40B4-BE49-F238E27FC236}">
                <a16:creationId xmlns:a16="http://schemas.microsoft.com/office/drawing/2014/main" id="{7C93B5AD-32A1-4795-8500-D7FEFE2C9AAF}"/>
              </a:ext>
            </a:extLst>
          </p:cNvPr>
          <p:cNvCxnSpPr>
            <a:cxnSpLocks noChangeShapeType="1"/>
            <a:stCxn id="16489" idx="1"/>
            <a:endCxn id="16440" idx="1"/>
          </p:cNvCxnSpPr>
          <p:nvPr/>
        </p:nvCxnSpPr>
        <p:spPr bwMode="auto">
          <a:xfrm rot="10800000" flipV="1">
            <a:off x="5565677" y="1878265"/>
            <a:ext cx="934243" cy="795972"/>
          </a:xfrm>
          <a:prstGeom prst="bentConnector3">
            <a:avLst>
              <a:gd name="adj1" fmla="val 124469"/>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sp>
        <p:nvSpPr>
          <p:cNvPr id="16489" name="AutoShape 28">
            <a:extLst>
              <a:ext uri="{FF2B5EF4-FFF2-40B4-BE49-F238E27FC236}">
                <a16:creationId xmlns:a16="http://schemas.microsoft.com/office/drawing/2014/main" id="{A90D9FBB-EA02-47D8-8F03-61D47484E5F6}"/>
              </a:ext>
            </a:extLst>
          </p:cNvPr>
          <p:cNvSpPr>
            <a:spLocks noChangeArrowheads="1"/>
          </p:cNvSpPr>
          <p:nvPr/>
        </p:nvSpPr>
        <p:spPr bwMode="auto">
          <a:xfrm>
            <a:off x="6499919" y="1755734"/>
            <a:ext cx="1225550" cy="245061"/>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latin typeface="Meiryo UI" panose="020B0604030504040204" pitchFamily="50" charset="-128"/>
                <a:ea typeface="Meiryo UI" panose="020B0604030504040204" pitchFamily="50" charset="-128"/>
              </a:rPr>
              <a:t>代表団体</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名称）</a:t>
            </a:r>
          </a:p>
        </p:txBody>
      </p:sp>
      <p:cxnSp>
        <p:nvCxnSpPr>
          <p:cNvPr id="16490" name="AutoShape 32">
            <a:extLst>
              <a:ext uri="{FF2B5EF4-FFF2-40B4-BE49-F238E27FC236}">
                <a16:creationId xmlns:a16="http://schemas.microsoft.com/office/drawing/2014/main" id="{1AB86C96-F130-4BAD-9360-A8DD29500454}"/>
              </a:ext>
            </a:extLst>
          </p:cNvPr>
          <p:cNvCxnSpPr>
            <a:cxnSpLocks noChangeShapeType="1"/>
            <a:stCxn id="16489" idx="3"/>
            <a:endCxn id="16437" idx="3"/>
          </p:cNvCxnSpPr>
          <p:nvPr/>
        </p:nvCxnSpPr>
        <p:spPr bwMode="auto">
          <a:xfrm>
            <a:off x="7725469" y="1878265"/>
            <a:ext cx="934244" cy="795972"/>
          </a:xfrm>
          <a:prstGeom prst="bentConnector3">
            <a:avLst>
              <a:gd name="adj1" fmla="val 124469"/>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sp>
        <p:nvSpPr>
          <p:cNvPr id="16439" name="Text Box 41">
            <a:extLst>
              <a:ext uri="{FF2B5EF4-FFF2-40B4-BE49-F238E27FC236}">
                <a16:creationId xmlns:a16="http://schemas.microsoft.com/office/drawing/2014/main" id="{4C366955-2817-4F36-8AED-6E70A5DDC57A}"/>
              </a:ext>
            </a:extLst>
          </p:cNvPr>
          <p:cNvSpPr txBox="1">
            <a:spLocks noChangeArrowheads="1"/>
          </p:cNvSpPr>
          <p:nvPr/>
        </p:nvSpPr>
        <p:spPr bwMode="auto">
          <a:xfrm>
            <a:off x="5609162" y="1148684"/>
            <a:ext cx="3490570" cy="246221"/>
          </a:xfrm>
          <a:prstGeom prst="rect">
            <a:avLst/>
          </a:prstGeom>
          <a:solidFill>
            <a:schemeClr val="bg1"/>
          </a:solidFill>
          <a:ln>
            <a:noFill/>
          </a:ln>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複数団体（コンソーシアム）での応募の場合のみ、記載必須</a:t>
            </a:r>
          </a:p>
        </p:txBody>
      </p:sp>
      <p:cxnSp>
        <p:nvCxnSpPr>
          <p:cNvPr id="58" name="AutoShape 133">
            <a:extLst>
              <a:ext uri="{FF2B5EF4-FFF2-40B4-BE49-F238E27FC236}">
                <a16:creationId xmlns:a16="http://schemas.microsoft.com/office/drawing/2014/main" id="{32FF6E2C-9BA9-4EEC-B3B1-36176479408F}"/>
              </a:ext>
            </a:extLst>
          </p:cNvPr>
          <p:cNvCxnSpPr>
            <a:cxnSpLocks noChangeShapeType="1"/>
            <a:stCxn id="16445" idx="0"/>
            <a:endCxn id="16442" idx="2"/>
          </p:cNvCxnSpPr>
          <p:nvPr/>
        </p:nvCxnSpPr>
        <p:spPr bwMode="auto">
          <a:xfrm rot="16200000" flipV="1">
            <a:off x="3165513" y="1626585"/>
            <a:ext cx="402517" cy="1150938"/>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sp>
        <p:nvSpPr>
          <p:cNvPr id="39" name="テキスト ボックス 1">
            <a:extLst>
              <a:ext uri="{FF2B5EF4-FFF2-40B4-BE49-F238E27FC236}">
                <a16:creationId xmlns:a16="http://schemas.microsoft.com/office/drawing/2014/main" id="{E00731C7-7782-44D3-8E3A-55C8AA482B8F}"/>
              </a:ext>
            </a:extLst>
          </p:cNvPr>
          <p:cNvSpPr txBox="1">
            <a:spLocks noChangeArrowheads="1"/>
          </p:cNvSpPr>
          <p:nvPr/>
        </p:nvSpPr>
        <p:spPr bwMode="auto">
          <a:xfrm>
            <a:off x="5240238" y="1360353"/>
            <a:ext cx="3744000" cy="157662"/>
          </a:xfrm>
          <a:prstGeom prst="rect">
            <a:avLst/>
          </a:prstGeom>
          <a:solidFill>
            <a:schemeClr val="accent2"/>
          </a:solidFill>
          <a:ln>
            <a:solidFill>
              <a:schemeClr val="accent2"/>
            </a:solid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1050" b="1" dirty="0">
                <a:solidFill>
                  <a:schemeClr val="bg1"/>
                </a:solidFill>
                <a:latin typeface="Meiryo UI" panose="020B0604030504040204" pitchFamily="50" charset="-128"/>
                <a:ea typeface="Meiryo UI" panose="020B0604030504040204" pitchFamily="50" charset="-128"/>
              </a:rPr>
              <a:t>記載例</a:t>
            </a:r>
          </a:p>
        </p:txBody>
      </p:sp>
      <p:sp>
        <p:nvSpPr>
          <p:cNvPr id="65"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a:off x="919758" y="1360353"/>
            <a:ext cx="3744000" cy="157662"/>
          </a:xfrm>
          <a:prstGeom prst="rect">
            <a:avLst/>
          </a:prstGeom>
          <a:solidFill>
            <a:schemeClr val="accent2"/>
          </a:solidFill>
          <a:ln>
            <a:solidFill>
              <a:schemeClr val="accent2"/>
            </a:solid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1050" b="1" dirty="0">
                <a:solidFill>
                  <a:schemeClr val="bg1"/>
                </a:solidFill>
                <a:latin typeface="Meiryo UI" panose="020B0604030504040204" pitchFamily="50" charset="-128"/>
                <a:ea typeface="Meiryo UI" panose="020B0604030504040204" pitchFamily="50" charset="-128"/>
              </a:rPr>
              <a:t>記載例</a:t>
            </a:r>
          </a:p>
        </p:txBody>
      </p:sp>
      <p:graphicFrame>
        <p:nvGraphicFramePr>
          <p:cNvPr id="66" name="Group 72">
            <a:extLst>
              <a:ext uri="{FF2B5EF4-FFF2-40B4-BE49-F238E27FC236}">
                <a16:creationId xmlns:a16="http://schemas.microsoft.com/office/drawing/2014/main" id="{6989B746-1C02-4299-9A26-E097BF5CFC82}"/>
              </a:ext>
            </a:extLst>
          </p:cNvPr>
          <p:cNvGraphicFramePr>
            <a:graphicFrameLocks noGrp="1"/>
          </p:cNvGraphicFramePr>
          <p:nvPr>
            <p:extLst>
              <p:ext uri="{D42A27DB-BD31-4B8C-83A1-F6EECF244321}">
                <p14:modId xmlns:p14="http://schemas.microsoft.com/office/powerpoint/2010/main" val="2683773746"/>
              </p:ext>
            </p:extLst>
          </p:nvPr>
        </p:nvGraphicFramePr>
        <p:xfrm>
          <a:off x="919758" y="3006276"/>
          <a:ext cx="3744000" cy="1493519"/>
        </p:xfrm>
        <a:graphic>
          <a:graphicData uri="http://schemas.openxmlformats.org/drawingml/2006/table">
            <a:tbl>
              <a:tblPr/>
              <a:tblGrid>
                <a:gridCol w="886051">
                  <a:extLst>
                    <a:ext uri="{9D8B030D-6E8A-4147-A177-3AD203B41FA5}">
                      <a16:colId xmlns:a16="http://schemas.microsoft.com/office/drawing/2014/main" val="20000"/>
                    </a:ext>
                  </a:extLst>
                </a:gridCol>
                <a:gridCol w="1273301">
                  <a:extLst>
                    <a:ext uri="{9D8B030D-6E8A-4147-A177-3AD203B41FA5}">
                      <a16:colId xmlns:a16="http://schemas.microsoft.com/office/drawing/2014/main" val="20002"/>
                    </a:ext>
                  </a:extLst>
                </a:gridCol>
                <a:gridCol w="1584648">
                  <a:extLst>
                    <a:ext uri="{9D8B030D-6E8A-4147-A177-3AD203B41FA5}">
                      <a16:colId xmlns:a16="http://schemas.microsoft.com/office/drawing/2014/main" val="20003"/>
                    </a:ext>
                  </a:extLst>
                </a:gridCol>
              </a:tblGrid>
              <a:tr h="2431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担当者</a:t>
                      </a: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役割</a:t>
                      </a: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作業内容</a:t>
                      </a: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0"/>
                  </a:ext>
                </a:extLst>
              </a:tr>
              <a:tr h="5209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XXX</a:t>
                      </a:r>
                      <a:endPar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モデルプロジェクト進捗等</a:t>
                      </a:r>
                      <a:endPar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事務管理責任者</a:t>
                      </a: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31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XX</a:t>
                      </a:r>
                      <a:r>
                        <a:rPr kumimoji="0"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実施担当</a:t>
                      </a:r>
                      <a:endPar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31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XX</a:t>
                      </a:r>
                      <a:r>
                        <a:rPr kumimoji="0"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実施担当</a:t>
                      </a:r>
                      <a:endPar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31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XX</a:t>
                      </a:r>
                      <a:r>
                        <a:rPr kumimoji="0"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実施担当</a:t>
                      </a:r>
                      <a:endPar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4" name="AutoShape 10">
            <a:extLst>
              <a:ext uri="{FF2B5EF4-FFF2-40B4-BE49-F238E27FC236}">
                <a16:creationId xmlns:a16="http://schemas.microsoft.com/office/drawing/2014/main" id="{DAB6380F-18A1-4D89-8C9E-607F6E59B69F}"/>
              </a:ext>
            </a:extLst>
          </p:cNvPr>
          <p:cNvSpPr>
            <a:spLocks noChangeArrowheads="1"/>
          </p:cNvSpPr>
          <p:nvPr/>
        </p:nvSpPr>
        <p:spPr bwMode="auto">
          <a:xfrm>
            <a:off x="1496206" y="4941168"/>
            <a:ext cx="6912000" cy="1440086"/>
          </a:xfrm>
          <a:prstGeom prst="rect">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285750" indent="-285750" algn="l" eaLnBrk="1" hangingPunct="1">
              <a:spcBef>
                <a:spcPts val="600"/>
              </a:spcBef>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プロジェクトの実施における体制と参画者毎の役割を記載ください</a:t>
            </a:r>
            <a:endParaRPr kumimoji="1" lang="en-US" altLang="ja-JP" sz="1400" dirty="0">
              <a:latin typeface="Meiryo UI" panose="020B0604030504040204" pitchFamily="50" charset="-128"/>
              <a:ea typeface="Meiryo UI" panose="020B0604030504040204" pitchFamily="50" charset="-128"/>
            </a:endParaRPr>
          </a:p>
          <a:p>
            <a:pPr marL="742950" lvl="1" indent="-285750" algn="l">
              <a:spcBef>
                <a:spcPts val="600"/>
              </a:spcBef>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プロジェクトおける全体把握・管理を中心的に担う参画者について、保有するノウハウ・能力・実績等から事業全体を問題なく推進できることが示されるか</a:t>
            </a:r>
          </a:p>
          <a:p>
            <a:pPr marL="742950" lvl="1" indent="-285750" algn="l">
              <a:spcBef>
                <a:spcPts val="600"/>
              </a:spcBef>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参画者名（複数も可）および参画者毎の役割および関係性が具体的であるか</a:t>
            </a:r>
          </a:p>
        </p:txBody>
      </p:sp>
    </p:spTree>
    <p:extLst>
      <p:ext uri="{BB962C8B-B14F-4D97-AF65-F5344CB8AC3E}">
        <p14:creationId xmlns:p14="http://schemas.microsoft.com/office/powerpoint/2010/main" val="729483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EE9BA60-A85E-462D-8B30-993B9CE3F722}"/>
              </a:ext>
            </a:extLst>
          </p:cNvPr>
          <p:cNvSpPr>
            <a:spLocks noChangeArrowheads="1"/>
          </p:cNvSpPr>
          <p:nvPr/>
        </p:nvSpPr>
        <p:spPr bwMode="auto">
          <a:xfrm>
            <a:off x="128189" y="980728"/>
            <a:ext cx="9648305" cy="5544616"/>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285750" indent="-285750" algn="l" eaLnBrk="1" hangingPunct="1">
              <a:spcBef>
                <a:spcPct val="30000"/>
              </a:spcBef>
              <a:buFont typeface="Wingdings" panose="05000000000000000000" pitchFamily="2" charset="2"/>
              <a:buChar char="l"/>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285750" indent="-285750" algn="l" eaLnBrk="1" hangingPunct="1">
              <a:spcBef>
                <a:spcPct val="30000"/>
              </a:spcBef>
              <a:buFont typeface="Wingdings" panose="05000000000000000000" pitchFamily="2" charset="2"/>
              <a:buChar char="l"/>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355600" lvl="1" indent="0" algn="l" eaLnBrk="1" hangingPunct="1">
              <a:spcBef>
                <a:spcPct val="30000"/>
              </a:spcBef>
            </a:pPr>
            <a:endParaRPr kumimoji="1" lang="en-US" altLang="ja-JP" sz="1400" dirty="0">
              <a:latin typeface="Meiryo UI" panose="020B0604030504040204" pitchFamily="50" charset="-128"/>
              <a:ea typeface="Meiryo UI" panose="020B0604030504040204" pitchFamily="50" charset="-128"/>
            </a:endParaRPr>
          </a:p>
        </p:txBody>
      </p:sp>
      <p:sp>
        <p:nvSpPr>
          <p:cNvPr id="18434" name="Text Box 2">
            <a:extLst>
              <a:ext uri="{FF2B5EF4-FFF2-40B4-BE49-F238E27FC236}">
                <a16:creationId xmlns:a16="http://schemas.microsoft.com/office/drawing/2014/main" id="{C1D90EA1-3353-4BC6-A36C-3FDA0A254EB2}"/>
              </a:ext>
            </a:extLst>
          </p:cNvPr>
          <p:cNvSpPr txBox="1">
            <a:spLocks noChangeArrowheads="1"/>
          </p:cNvSpPr>
          <p:nvPr/>
        </p:nvSpPr>
        <p:spPr bwMode="auto">
          <a:xfrm>
            <a:off x="0" y="44450"/>
            <a:ext cx="990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３　実施計画</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【3.3</a:t>
            </a:r>
            <a:r>
              <a:rPr kumimoji="1" lang="ja-JP" altLang="en-US" sz="1800" dirty="0">
                <a:solidFill>
                  <a:srgbClr val="000099"/>
                </a:solidFill>
                <a:latin typeface="Meiryo UI" panose="020B0604030504040204" pitchFamily="50" charset="-128"/>
                <a:ea typeface="Meiryo UI" panose="020B0604030504040204" pitchFamily="50" charset="-128"/>
              </a:rPr>
              <a:t>　安全対策</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8" name="AutoShape 10">
            <a:extLst>
              <a:ext uri="{FF2B5EF4-FFF2-40B4-BE49-F238E27FC236}">
                <a16:creationId xmlns:a16="http://schemas.microsoft.com/office/drawing/2014/main" id="{93654BDB-ED81-42CD-9E06-08B932D719EA}"/>
              </a:ext>
            </a:extLst>
          </p:cNvPr>
          <p:cNvSpPr>
            <a:spLocks noChangeArrowheads="1"/>
          </p:cNvSpPr>
          <p:nvPr/>
        </p:nvSpPr>
        <p:spPr bwMode="auto">
          <a:xfrm>
            <a:off x="1496206" y="2708957"/>
            <a:ext cx="6912000" cy="1440086"/>
          </a:xfrm>
          <a:prstGeom prst="rect">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285750" indent="-285750" algn="l" eaLnBrk="1" hangingPunct="1">
              <a:spcBef>
                <a:spcPts val="600"/>
              </a:spcBef>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プロジェクトを行うにあたり、想定されるリスクおよびその対応方法を記載ください</a:t>
            </a:r>
          </a:p>
          <a:p>
            <a:pPr marL="742950" lvl="1" indent="-285750" algn="l">
              <a:spcBef>
                <a:spcPts val="600"/>
              </a:spcBef>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プロジェクトの遂行にあたり安全上の懸念点がリストアップされているか</a:t>
            </a:r>
          </a:p>
          <a:p>
            <a:pPr marL="742950" lvl="1" indent="-285750" algn="l">
              <a:spcBef>
                <a:spcPts val="600"/>
              </a:spcBef>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安全上のリスクに対する対処方法（対応フロー、アクション等）が明示されているか</a:t>
            </a:r>
          </a:p>
        </p:txBody>
      </p:sp>
    </p:spTree>
    <p:extLst>
      <p:ext uri="{BB962C8B-B14F-4D97-AF65-F5344CB8AC3E}">
        <p14:creationId xmlns:p14="http://schemas.microsoft.com/office/powerpoint/2010/main" val="42642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a:extLst>
              <a:ext uri="{FF2B5EF4-FFF2-40B4-BE49-F238E27FC236}">
                <a16:creationId xmlns:a16="http://schemas.microsoft.com/office/drawing/2014/main" id="{53733E68-36E9-4803-80C5-068EFCDFA138}"/>
              </a:ext>
            </a:extLst>
          </p:cNvPr>
          <p:cNvSpPr txBox="1">
            <a:spLocks noChangeArrowheads="1"/>
          </p:cNvSpPr>
          <p:nvPr/>
        </p:nvSpPr>
        <p:spPr bwMode="auto">
          <a:xfrm>
            <a:off x="0" y="44450"/>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３　実施計画</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【3.4</a:t>
            </a:r>
            <a:r>
              <a:rPr kumimoji="1" lang="ja-JP" altLang="en-US" sz="1800" dirty="0">
                <a:solidFill>
                  <a:srgbClr val="000099"/>
                </a:solidFill>
                <a:latin typeface="Meiryo UI" panose="020B0604030504040204" pitchFamily="50" charset="-128"/>
                <a:ea typeface="Meiryo UI" panose="020B0604030504040204" pitchFamily="50" charset="-128"/>
              </a:rPr>
              <a:t>　総額・費用内訳</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7" name="Rectangle 6">
            <a:extLst>
              <a:ext uri="{FF2B5EF4-FFF2-40B4-BE49-F238E27FC236}">
                <a16:creationId xmlns:a16="http://schemas.microsoft.com/office/drawing/2014/main" id="{C119E007-FE15-4D43-B73B-2DA16CAA3997}"/>
              </a:ext>
            </a:extLst>
          </p:cNvPr>
          <p:cNvSpPr>
            <a:spLocks noChangeArrowheads="1"/>
          </p:cNvSpPr>
          <p:nvPr/>
        </p:nvSpPr>
        <p:spPr bwMode="auto">
          <a:xfrm>
            <a:off x="128189" y="980728"/>
            <a:ext cx="9648305" cy="5544616"/>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355600" lvl="1" indent="0" algn="l" eaLnBrk="1" hangingPunct="1">
              <a:spcBef>
                <a:spcPct val="30000"/>
              </a:spcBef>
            </a:pPr>
            <a:endParaRPr kumimoji="1" lang="en-US" altLang="ja-JP" sz="1400" dirty="0">
              <a:latin typeface="Meiryo UI" panose="020B0604030504040204" pitchFamily="50" charset="-128"/>
              <a:ea typeface="Meiryo UI" panose="020B0604030504040204" pitchFamily="50" charset="-128"/>
            </a:endParaRPr>
          </a:p>
        </p:txBody>
      </p:sp>
      <p:sp>
        <p:nvSpPr>
          <p:cNvPr id="8" name="AutoShape 10">
            <a:extLst>
              <a:ext uri="{FF2B5EF4-FFF2-40B4-BE49-F238E27FC236}">
                <a16:creationId xmlns:a16="http://schemas.microsoft.com/office/drawing/2014/main" id="{9E49E163-4B71-4404-B193-AF63D63BA3F7}"/>
              </a:ext>
            </a:extLst>
          </p:cNvPr>
          <p:cNvSpPr>
            <a:spLocks noChangeArrowheads="1"/>
          </p:cNvSpPr>
          <p:nvPr/>
        </p:nvSpPr>
        <p:spPr bwMode="auto">
          <a:xfrm>
            <a:off x="1496206" y="2708957"/>
            <a:ext cx="6912000" cy="1440086"/>
          </a:xfrm>
          <a:prstGeom prst="rect">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285750" indent="-285750" algn="l" eaLnBrk="1" hangingPunct="1">
              <a:spcBef>
                <a:spcPts val="600"/>
              </a:spcBef>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プロジェクトに係る金額の見積について、プロジェクト支援費（上限</a:t>
            </a:r>
            <a:r>
              <a:rPr kumimoji="1" lang="en-US" altLang="ja-JP" sz="1400" dirty="0" err="1">
                <a:latin typeface="Meiryo UI" panose="020B0604030504040204" pitchFamily="50" charset="-128"/>
                <a:ea typeface="Meiryo UI" panose="020B0604030504040204" pitchFamily="50" charset="-128"/>
              </a:rPr>
              <a:t>Xxx</a:t>
            </a:r>
            <a:r>
              <a:rPr kumimoji="1" lang="ja-JP" altLang="en-US" sz="1400" dirty="0">
                <a:latin typeface="Meiryo UI" panose="020B0604030504040204" pitchFamily="50" charset="-128"/>
                <a:ea typeface="Meiryo UI" panose="020B0604030504040204" pitchFamily="50" charset="-128"/>
              </a:rPr>
              <a:t>万円）を踏まえて</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実施可能であることが分かるように記載ください</a:t>
            </a:r>
          </a:p>
          <a:p>
            <a:pPr marL="742950" lvl="1" indent="-285750" algn="l">
              <a:spcBef>
                <a:spcPts val="600"/>
              </a:spcBef>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年度毎に要する費用が可能な限り詳細に記載されているか</a:t>
            </a:r>
            <a:endParaRPr kumimoji="1" lang="en-US" altLang="ja-JP" sz="1400" dirty="0">
              <a:latin typeface="Meiryo UI" panose="020B0604030504040204" pitchFamily="50" charset="-128"/>
              <a:ea typeface="Meiryo UI" panose="020B0604030504040204" pitchFamily="50" charset="-128"/>
            </a:endParaRPr>
          </a:p>
          <a:p>
            <a:pPr marL="742950" lvl="1" indent="-285750" algn="l">
              <a:spcBef>
                <a:spcPts val="600"/>
              </a:spcBef>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費用項目ごとの算出根拠を示すとともにコストを抑える工夫がされているか</a:t>
            </a:r>
          </a:p>
        </p:txBody>
      </p:sp>
    </p:spTree>
    <p:extLst>
      <p:ext uri="{BB962C8B-B14F-4D97-AF65-F5344CB8AC3E}">
        <p14:creationId xmlns:p14="http://schemas.microsoft.com/office/powerpoint/2010/main" val="4222717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64F0F9-1F2C-4E92-87D2-3AA9DF3CFE5D}"/>
              </a:ext>
            </a:extLst>
          </p:cNvPr>
          <p:cNvSpPr>
            <a:spLocks noChangeArrowheads="1"/>
          </p:cNvSpPr>
          <p:nvPr/>
        </p:nvSpPr>
        <p:spPr bwMode="auto">
          <a:xfrm>
            <a:off x="128189" y="980728"/>
            <a:ext cx="9648305" cy="5544616"/>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355600" lvl="1" indent="0" algn="l" eaLnBrk="1" hangingPunct="1">
              <a:spcBef>
                <a:spcPct val="30000"/>
              </a:spcBef>
            </a:pPr>
            <a:endParaRPr kumimoji="1" lang="en-US" altLang="ja-JP" sz="1400" dirty="0">
              <a:latin typeface="Meiryo UI" panose="020B0604030504040204" pitchFamily="50" charset="-128"/>
              <a:ea typeface="Meiryo UI" panose="020B0604030504040204" pitchFamily="50" charset="-128"/>
            </a:endParaRPr>
          </a:p>
        </p:txBody>
      </p:sp>
      <p:sp>
        <p:nvSpPr>
          <p:cNvPr id="15362" name="Text Box 2">
            <a:extLst>
              <a:ext uri="{FF2B5EF4-FFF2-40B4-BE49-F238E27FC236}">
                <a16:creationId xmlns:a16="http://schemas.microsoft.com/office/drawing/2014/main" id="{53733E68-36E9-4803-80C5-068EFCDFA138}"/>
              </a:ext>
            </a:extLst>
          </p:cNvPr>
          <p:cNvSpPr txBox="1">
            <a:spLocks noChangeArrowheads="1"/>
          </p:cNvSpPr>
          <p:nvPr/>
        </p:nvSpPr>
        <p:spPr bwMode="auto">
          <a:xfrm>
            <a:off x="0" y="44450"/>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３　実施計画</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【3.5</a:t>
            </a:r>
            <a:r>
              <a:rPr kumimoji="1" lang="ja-JP" altLang="en-US" sz="1800" dirty="0">
                <a:solidFill>
                  <a:srgbClr val="000099"/>
                </a:solidFill>
                <a:latin typeface="Meiryo UI" panose="020B0604030504040204" pitchFamily="50" charset="-128"/>
                <a:ea typeface="Meiryo UI" panose="020B0604030504040204" pitchFamily="50" charset="-128"/>
              </a:rPr>
              <a:t>　成果・効果</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7" name="AutoShape 10">
            <a:extLst>
              <a:ext uri="{FF2B5EF4-FFF2-40B4-BE49-F238E27FC236}">
                <a16:creationId xmlns:a16="http://schemas.microsoft.com/office/drawing/2014/main" id="{55EE9F80-346F-4EFF-974F-AB2B65770D71}"/>
              </a:ext>
            </a:extLst>
          </p:cNvPr>
          <p:cNvSpPr>
            <a:spLocks noChangeArrowheads="1"/>
          </p:cNvSpPr>
          <p:nvPr/>
        </p:nvSpPr>
        <p:spPr bwMode="auto">
          <a:xfrm>
            <a:off x="1496206" y="2708957"/>
            <a:ext cx="6912000" cy="1440086"/>
          </a:xfrm>
          <a:prstGeom prst="rect">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285750" indent="-285750" algn="l" eaLnBrk="1" hangingPunct="1">
              <a:spcBef>
                <a:spcPts val="600"/>
              </a:spcBef>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プロジェクトの成果を図るにあたりその成果設定および測定方法を記載ください</a:t>
            </a:r>
            <a:endParaRPr kumimoji="1" lang="en-US" altLang="ja-JP" sz="1400" dirty="0">
              <a:latin typeface="Meiryo UI" panose="020B0604030504040204" pitchFamily="50" charset="-128"/>
              <a:ea typeface="Meiryo UI" panose="020B0604030504040204" pitchFamily="50" charset="-128"/>
            </a:endParaRPr>
          </a:p>
          <a:p>
            <a:pPr marL="742950" lvl="1" indent="-285750" algn="l">
              <a:spcBef>
                <a:spcPts val="600"/>
              </a:spcBef>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プロジェクトを通じて達成する全体目標および年度毎の目標が明示されているか</a:t>
            </a:r>
            <a:endParaRPr kumimoji="1" lang="en-US" altLang="ja-JP" sz="1400" dirty="0">
              <a:latin typeface="Meiryo UI" panose="020B0604030504040204" pitchFamily="50" charset="-128"/>
              <a:ea typeface="Meiryo UI" panose="020B0604030504040204" pitchFamily="50" charset="-128"/>
            </a:endParaRPr>
          </a:p>
          <a:p>
            <a:pPr marL="742950" lvl="1" indent="-285750" algn="l">
              <a:spcBef>
                <a:spcPts val="600"/>
              </a:spcBef>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上記で定義する成果を検証するための方法が効率的・効果的かつ実現可能な実施方法であるか（創意工夫している点があれば記載すること）</a:t>
            </a:r>
          </a:p>
        </p:txBody>
      </p:sp>
    </p:spTree>
    <p:extLst>
      <p:ext uri="{BB962C8B-B14F-4D97-AF65-F5344CB8AC3E}">
        <p14:creationId xmlns:p14="http://schemas.microsoft.com/office/powerpoint/2010/main" val="999132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C0F237-4A41-C229-056A-1178B2D8AD88}"/>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76478B5D-FEAF-470E-8BD4-27FCEF8026F5}"/>
              </a:ext>
            </a:extLst>
          </p:cNvPr>
          <p:cNvSpPr>
            <a:spLocks noChangeArrowheads="1"/>
          </p:cNvSpPr>
          <p:nvPr/>
        </p:nvSpPr>
        <p:spPr bwMode="auto">
          <a:xfrm>
            <a:off x="128189" y="980728"/>
            <a:ext cx="9648305" cy="5544616"/>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355600" lvl="1" indent="0" algn="l" eaLnBrk="1" hangingPunct="1">
              <a:spcBef>
                <a:spcPct val="30000"/>
              </a:spcBef>
            </a:pPr>
            <a:endParaRPr kumimoji="1" lang="en-US" altLang="ja-JP" sz="1400" dirty="0">
              <a:latin typeface="Meiryo UI" panose="020B0604030504040204" pitchFamily="50" charset="-128"/>
              <a:ea typeface="Meiryo UI" panose="020B0604030504040204" pitchFamily="50" charset="-128"/>
            </a:endParaRPr>
          </a:p>
        </p:txBody>
      </p:sp>
      <p:sp>
        <p:nvSpPr>
          <p:cNvPr id="15362" name="Text Box 2">
            <a:extLst>
              <a:ext uri="{FF2B5EF4-FFF2-40B4-BE49-F238E27FC236}">
                <a16:creationId xmlns:a16="http://schemas.microsoft.com/office/drawing/2014/main" id="{C98AD6EC-B16F-8E2B-8C66-A17E1E4F9276}"/>
              </a:ext>
            </a:extLst>
          </p:cNvPr>
          <p:cNvSpPr txBox="1">
            <a:spLocks noChangeArrowheads="1"/>
          </p:cNvSpPr>
          <p:nvPr/>
        </p:nvSpPr>
        <p:spPr bwMode="auto">
          <a:xfrm>
            <a:off x="0" y="44450"/>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３　実施計画</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図面・施工方法・実施エリア詳細など</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7" name="AutoShape 10">
            <a:extLst>
              <a:ext uri="{FF2B5EF4-FFF2-40B4-BE49-F238E27FC236}">
                <a16:creationId xmlns:a16="http://schemas.microsoft.com/office/drawing/2014/main" id="{3E31F2AB-88E9-54E0-5B87-5690C7C80D82}"/>
              </a:ext>
            </a:extLst>
          </p:cNvPr>
          <p:cNvSpPr>
            <a:spLocks noChangeArrowheads="1"/>
          </p:cNvSpPr>
          <p:nvPr/>
        </p:nvSpPr>
        <p:spPr bwMode="auto">
          <a:xfrm>
            <a:off x="1496206" y="2708957"/>
            <a:ext cx="6912000" cy="1440086"/>
          </a:xfrm>
          <a:prstGeom prst="rect">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285750" indent="-285750" algn="l" eaLnBrk="1" hangingPunct="1">
              <a:spcBef>
                <a:spcPts val="600"/>
              </a:spcBef>
              <a:buFont typeface="Arial" panose="020B0604020202020204" pitchFamily="34" charset="0"/>
              <a:buChar char="•"/>
            </a:pPr>
            <a:r>
              <a:rPr kumimoji="1" lang="ja-JP" altLang="en-US" sz="1400" b="1" dirty="0">
                <a:solidFill>
                  <a:srgbClr val="FF0000"/>
                </a:solidFill>
                <a:latin typeface="Meiryo UI" panose="020B0604030504040204" pitchFamily="50" charset="-128"/>
                <a:ea typeface="Meiryo UI" panose="020B0604030504040204" pitchFamily="50" charset="-128"/>
              </a:rPr>
              <a:t>設置する設備の図面や施工方法、実施エリア詳細は必ずご記載ください</a:t>
            </a:r>
          </a:p>
          <a:p>
            <a:pPr marL="285750" indent="-285750" algn="l" eaLnBrk="1" hangingPunct="1">
              <a:spcBef>
                <a:spcPts val="600"/>
              </a:spcBef>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上記を基に地理的条件や法規制の懸念点がないかを確認いたします</a:t>
            </a:r>
          </a:p>
        </p:txBody>
      </p:sp>
      <p:sp>
        <p:nvSpPr>
          <p:cNvPr id="3" name="テキスト ボックス 2">
            <a:extLst>
              <a:ext uri="{FF2B5EF4-FFF2-40B4-BE49-F238E27FC236}">
                <a16:creationId xmlns:a16="http://schemas.microsoft.com/office/drawing/2014/main" id="{D663A4F7-33A2-3108-43DF-8D2CD0E217C6}"/>
              </a:ext>
            </a:extLst>
          </p:cNvPr>
          <p:cNvSpPr txBox="1"/>
          <p:nvPr/>
        </p:nvSpPr>
        <p:spPr>
          <a:xfrm>
            <a:off x="4808190" y="6525344"/>
            <a:ext cx="5015344" cy="246221"/>
          </a:xfrm>
          <a:prstGeom prst="rect">
            <a:avLst/>
          </a:prstGeom>
          <a:noFill/>
        </p:spPr>
        <p:txBody>
          <a:bodyPr wrap="square">
            <a:spAutoFit/>
          </a:bodyPr>
          <a:lstStyle/>
          <a:p>
            <a:r>
              <a:rPr lang="ja-JP" altLang="en-US" dirty="0"/>
              <a:t>施工方法については、東京都と協議により修正していただく場合があります</a:t>
            </a:r>
          </a:p>
        </p:txBody>
      </p:sp>
    </p:spTree>
    <p:extLst>
      <p:ext uri="{BB962C8B-B14F-4D97-AF65-F5344CB8AC3E}">
        <p14:creationId xmlns:p14="http://schemas.microsoft.com/office/powerpoint/2010/main" val="127355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a:extLst>
              <a:ext uri="{FF2B5EF4-FFF2-40B4-BE49-F238E27FC236}">
                <a16:creationId xmlns:a16="http://schemas.microsoft.com/office/drawing/2014/main" id="{FA09E4AB-4D1C-48B6-A376-7C511F95185F}"/>
              </a:ext>
            </a:extLst>
          </p:cNvPr>
          <p:cNvSpPr txBox="1">
            <a:spLocks noChangeArrowheads="1"/>
          </p:cNvSpPr>
          <p:nvPr/>
        </p:nvSpPr>
        <p:spPr bwMode="auto">
          <a:xfrm>
            <a:off x="0" y="44450"/>
            <a:ext cx="9906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追加ページ</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4" name="Rectangle 7">
            <a:extLst>
              <a:ext uri="{FF2B5EF4-FFF2-40B4-BE49-F238E27FC236}">
                <a16:creationId xmlns:a16="http://schemas.microsoft.com/office/drawing/2014/main" id="{52996815-1FF1-4243-9AF2-61EE7A3FBF11}"/>
              </a:ext>
            </a:extLst>
          </p:cNvPr>
          <p:cNvSpPr>
            <a:spLocks noChangeArrowheads="1"/>
          </p:cNvSpPr>
          <p:nvPr/>
        </p:nvSpPr>
        <p:spPr bwMode="auto">
          <a:xfrm>
            <a:off x="128189" y="980728"/>
            <a:ext cx="9648305" cy="5544616"/>
          </a:xfrm>
          <a:prstGeom prst="rect">
            <a:avLst/>
          </a:prstGeom>
          <a:solidFill>
            <a:schemeClr val="bg1"/>
          </a:solidFill>
          <a:ln w="9525" algn="ctr">
            <a:solidFill>
              <a:schemeClr val="bg2"/>
            </a:solidFill>
            <a:miter lim="800000"/>
            <a:headEnd/>
            <a:tailEnd/>
          </a:ln>
        </p:spPr>
        <p:txBody>
          <a:bodyPr lIns="36000" tIns="432000" rIns="36000" bIns="36000"/>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lvl="1" indent="0" eaLnBrk="1" hangingPunct="1">
              <a:spcBef>
                <a:spcPts val="0"/>
              </a:spcBef>
            </a:pPr>
            <a:endParaRPr kumimoji="1" lang="en-US" altLang="ja-JP" sz="1800" dirty="0">
              <a:latin typeface="Meiryo UI" panose="020B0604030504040204" pitchFamily="50" charset="-128"/>
              <a:ea typeface="Meiryo UI" panose="020B0604030504040204" pitchFamily="50" charset="-128"/>
            </a:endParaRPr>
          </a:p>
        </p:txBody>
      </p:sp>
      <p:sp>
        <p:nvSpPr>
          <p:cNvPr id="5" name="AutoShape 10">
            <a:extLst>
              <a:ext uri="{FF2B5EF4-FFF2-40B4-BE49-F238E27FC236}">
                <a16:creationId xmlns:a16="http://schemas.microsoft.com/office/drawing/2014/main" id="{F63067CB-BF64-4CD9-B844-3E84494AF272}"/>
              </a:ext>
            </a:extLst>
          </p:cNvPr>
          <p:cNvSpPr>
            <a:spLocks noChangeArrowheads="1"/>
          </p:cNvSpPr>
          <p:nvPr/>
        </p:nvSpPr>
        <p:spPr bwMode="auto">
          <a:xfrm>
            <a:off x="1496206" y="2708957"/>
            <a:ext cx="6912000" cy="1440086"/>
          </a:xfrm>
          <a:prstGeom prst="rect">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285750" indent="-285750" algn="l" eaLnBrk="1" hangingPunct="1">
              <a:spcBef>
                <a:spcPts val="600"/>
              </a:spcBef>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ページ制限の範囲内で</a:t>
            </a:r>
            <a:r>
              <a:rPr lang="en-US" altLang="ja-JP" sz="1400" dirty="0">
                <a:latin typeface="Meiryo UI" panose="020B0604030504040204" pitchFamily="50" charset="-128"/>
                <a:ea typeface="Meiryo UI" panose="020B0604030504040204" pitchFamily="50" charset="-128"/>
              </a:rPr>
              <a:t>P15</a:t>
            </a:r>
            <a:r>
              <a:rPr lang="ja-JP" altLang="en-US" sz="1400" dirty="0">
                <a:latin typeface="Meiryo UI" panose="020B0604030504040204" pitchFamily="50" charset="-128"/>
                <a:ea typeface="Meiryo UI" panose="020B0604030504040204" pitchFamily="50" charset="-128"/>
              </a:rPr>
              <a:t>以降に、必要に応じてページを増やして作成ください</a:t>
            </a:r>
          </a:p>
          <a:p>
            <a:pPr marL="285750" indent="-285750" algn="l" eaLnBrk="1" hangingPunct="1">
              <a:spcBef>
                <a:spcPts val="600"/>
              </a:spcBef>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適宜図表等を活用することで分かりやすい記載となるよう工夫をお願いします</a:t>
            </a:r>
            <a:endParaRPr kumimoji="1" lang="en-US" altLang="ja-JP" sz="1400" b="1"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46466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a:extLst>
              <a:ext uri="{FF2B5EF4-FFF2-40B4-BE49-F238E27FC236}">
                <a16:creationId xmlns:a16="http://schemas.microsoft.com/office/drawing/2014/main" id="{9146C93B-47FA-4233-802E-0A54205F17D1}"/>
              </a:ext>
            </a:extLst>
          </p:cNvPr>
          <p:cNvSpPr txBox="1">
            <a:spLocks noChangeArrowheads="1"/>
          </p:cNvSpPr>
          <p:nvPr/>
        </p:nvSpPr>
        <p:spPr bwMode="auto">
          <a:xfrm>
            <a:off x="0" y="333375"/>
            <a:ext cx="9906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lang="ja-JP" altLang="en-US" sz="1600" dirty="0">
                <a:latin typeface="Meiryo UI" panose="020B0604030504040204" pitchFamily="50" charset="-128"/>
                <a:ea typeface="Meiryo UI" panose="020B0604030504040204" pitchFamily="50" charset="-128"/>
              </a:rPr>
              <a:t>企画提案書（様式</a:t>
            </a:r>
            <a:r>
              <a:rPr lang="en-US" altLang="ja-JP" sz="16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）作成にあたっての留意点</a:t>
            </a:r>
          </a:p>
        </p:txBody>
      </p:sp>
      <p:sp>
        <p:nvSpPr>
          <p:cNvPr id="21507" name="Rectangle 3">
            <a:extLst>
              <a:ext uri="{FF2B5EF4-FFF2-40B4-BE49-F238E27FC236}">
                <a16:creationId xmlns:a16="http://schemas.microsoft.com/office/drawing/2014/main" id="{4D3BC563-C34E-4D4D-B5D0-446C3E7D1EEB}"/>
              </a:ext>
            </a:extLst>
          </p:cNvPr>
          <p:cNvSpPr>
            <a:spLocks noChangeArrowheads="1"/>
          </p:cNvSpPr>
          <p:nvPr/>
        </p:nvSpPr>
        <p:spPr bwMode="auto">
          <a:xfrm>
            <a:off x="560388" y="1268413"/>
            <a:ext cx="8783637" cy="3585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285750" indent="-285750" algn="l" eaLnBrk="1" hangingPunct="1">
              <a:spcBef>
                <a:spcPts val="600"/>
              </a:spcBef>
              <a:buFont typeface="Arial" panose="020B0604020202020204" pitchFamily="34" charset="0"/>
              <a:buChar char="•"/>
            </a:pPr>
            <a:r>
              <a:rPr lang="en-US" altLang="ja-JP" sz="1600" dirty="0">
                <a:latin typeface="Meiryo UI" panose="020B0604030504040204" pitchFamily="50" charset="-128"/>
                <a:ea typeface="Meiryo UI" panose="020B0604030504040204" pitchFamily="50" charset="-128"/>
              </a:rPr>
              <a:t>A4</a:t>
            </a:r>
            <a:r>
              <a:rPr lang="ja-JP" altLang="en-US" sz="1600" dirty="0">
                <a:latin typeface="Meiryo UI" panose="020B0604030504040204" pitchFamily="50" charset="-128"/>
                <a:ea typeface="Meiryo UI" panose="020B0604030504040204" pitchFamily="50" charset="-128"/>
              </a:rPr>
              <a:t>サイズ用紙、横置き、</a:t>
            </a:r>
            <a:r>
              <a:rPr lang="en-US" altLang="ja-JP" sz="1600" dirty="0">
                <a:latin typeface="Meiryo UI" panose="020B0604030504040204" pitchFamily="50" charset="-128"/>
                <a:ea typeface="Meiryo UI" panose="020B0604030504040204" pitchFamily="50" charset="-128"/>
              </a:rPr>
              <a:t>Microsoft PowerPoint</a:t>
            </a:r>
            <a:r>
              <a:rPr lang="ja-JP" altLang="en-US" sz="1600" dirty="0">
                <a:latin typeface="Meiryo UI" panose="020B0604030504040204" pitchFamily="50" charset="-128"/>
                <a:ea typeface="Meiryo UI" panose="020B0604030504040204" pitchFamily="50" charset="-128"/>
              </a:rPr>
              <a:t>を使用し、</a:t>
            </a:r>
            <a:r>
              <a:rPr lang="ja-JP" altLang="en-US" sz="1600" b="1" u="sng" dirty="0">
                <a:latin typeface="Meiryo UI" panose="020B0604030504040204" pitchFamily="50" charset="-128"/>
                <a:ea typeface="Meiryo UI" panose="020B0604030504040204" pitchFamily="50" charset="-128"/>
              </a:rPr>
              <a:t>表紙を含め</a:t>
            </a:r>
            <a:r>
              <a:rPr lang="en-US" altLang="ja-JP" sz="1600" b="1" u="sng" dirty="0">
                <a:solidFill>
                  <a:srgbClr val="FF0000"/>
                </a:solidFill>
                <a:latin typeface="Meiryo UI" panose="020B0604030504040204" pitchFamily="50" charset="-128"/>
                <a:ea typeface="Meiryo UI" panose="020B0604030504040204" pitchFamily="50" charset="-128"/>
              </a:rPr>
              <a:t>25</a:t>
            </a:r>
            <a:r>
              <a:rPr lang="ja-JP" altLang="en-US" sz="1600" b="1" u="sng" dirty="0">
                <a:latin typeface="Meiryo UI" panose="020B0604030504040204" pitchFamily="50" charset="-128"/>
                <a:ea typeface="Meiryo UI" panose="020B0604030504040204" pitchFamily="50" charset="-128"/>
              </a:rPr>
              <a:t>頁以内で作成して下さい</a:t>
            </a:r>
            <a:r>
              <a:rPr lang="ja-JP" altLang="en-US" sz="1600" dirty="0">
                <a:latin typeface="Meiryo UI" panose="020B0604030504040204" pitchFamily="50" charset="-128"/>
                <a:ea typeface="Meiryo UI" panose="020B0604030504040204" pitchFamily="50" charset="-128"/>
              </a:rPr>
              <a:t>（適宜ページを増やして作成して下さい。本ページは最終的に削除いただいて構いません）</a:t>
            </a:r>
            <a:endParaRPr lang="en-US" altLang="ja-JP" sz="1600" dirty="0">
              <a:latin typeface="Meiryo UI" panose="020B0604030504040204" pitchFamily="50" charset="-128"/>
              <a:ea typeface="Meiryo UI" panose="020B0604030504040204" pitchFamily="50" charset="-128"/>
            </a:endParaRPr>
          </a:p>
          <a:p>
            <a:pPr marL="285750" indent="-285750" algn="l" eaLnBrk="1" hangingPunct="1">
              <a:spcBef>
                <a:spcPts val="600"/>
              </a:spcBef>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フォーマットは任意ですが、</a:t>
            </a:r>
            <a:r>
              <a:rPr lang="ja-JP" altLang="en-US" sz="1600" b="1" u="sng" dirty="0">
                <a:latin typeface="Meiryo UI" panose="020B0604030504040204" pitchFamily="50" charset="-128"/>
                <a:ea typeface="Meiryo UI" panose="020B0604030504040204" pitchFamily="50" charset="-128"/>
              </a:rPr>
              <a:t>各スライドに記載されている指示文（黄色の図形で囲まれた内容）や項目に沿った</a:t>
            </a:r>
            <a:r>
              <a:rPr lang="ja-JP" altLang="en-US" sz="1600" dirty="0">
                <a:latin typeface="Meiryo UI" panose="020B0604030504040204" pitchFamily="50" charset="-128"/>
                <a:ea typeface="Meiryo UI" panose="020B0604030504040204" pitchFamily="50" charset="-128"/>
              </a:rPr>
              <a:t>内容をご提出ください</a:t>
            </a:r>
          </a:p>
          <a:p>
            <a:pPr marL="285750" indent="-285750" algn="l" eaLnBrk="1" hangingPunct="1">
              <a:spcBef>
                <a:spcPts val="600"/>
              </a:spcBef>
              <a:buFont typeface="Arial" panose="020B0604020202020204" pitchFamily="34" charset="0"/>
              <a:buChar char="•"/>
            </a:pPr>
            <a:r>
              <a:rPr lang="en-US" altLang="ja-JP" sz="1600" dirty="0">
                <a:latin typeface="Meiryo UI" panose="020B0604030504040204" pitchFamily="50" charset="-128"/>
                <a:ea typeface="Meiryo UI" panose="020B0604030504040204" pitchFamily="50" charset="-128"/>
              </a:rPr>
              <a:t>PPT</a:t>
            </a:r>
            <a:r>
              <a:rPr lang="ja-JP" altLang="en-US" sz="1600" dirty="0">
                <a:latin typeface="Meiryo UI" panose="020B0604030504040204" pitchFamily="50" charset="-128"/>
                <a:ea typeface="Meiryo UI" panose="020B0604030504040204" pitchFamily="50" charset="-128"/>
              </a:rPr>
              <a:t>で作成する場合、</a:t>
            </a:r>
            <a:r>
              <a:rPr lang="ja-JP" altLang="en-US" sz="1600" b="1" u="sng" dirty="0">
                <a:latin typeface="Meiryo UI" panose="020B0604030504040204" pitchFamily="50" charset="-128"/>
                <a:ea typeface="Meiryo UI" panose="020B0604030504040204" pitchFamily="50" charset="-128"/>
              </a:rPr>
              <a:t>文字の大きさは</a:t>
            </a:r>
            <a:r>
              <a:rPr lang="en-US" altLang="ja-JP" sz="1600" b="1" u="sng" dirty="0">
                <a:latin typeface="Meiryo UI" panose="020B0604030504040204" pitchFamily="50" charset="-128"/>
                <a:ea typeface="Meiryo UI" panose="020B0604030504040204" pitchFamily="50" charset="-128"/>
              </a:rPr>
              <a:t>12-18pt </a:t>
            </a:r>
            <a:r>
              <a:rPr lang="ja-JP" altLang="en-US" sz="1600" b="1" u="sng" dirty="0">
                <a:latin typeface="Meiryo UI" panose="020B0604030504040204" pitchFamily="50" charset="-128"/>
                <a:ea typeface="Meiryo UI" panose="020B0604030504040204" pitchFamily="50" charset="-128"/>
              </a:rPr>
              <a:t>を目安</a:t>
            </a:r>
            <a:r>
              <a:rPr lang="ja-JP" altLang="en-US" sz="1600" dirty="0">
                <a:latin typeface="Meiryo UI" panose="020B0604030504040204" pitchFamily="50" charset="-128"/>
                <a:ea typeface="Meiryo UI" panose="020B0604030504040204" pitchFamily="50" charset="-128"/>
              </a:rPr>
              <a:t>とし、フォントも可能な限り統一してください</a:t>
            </a:r>
          </a:p>
          <a:p>
            <a:pPr marL="285750" indent="-285750" algn="l" eaLnBrk="1" hangingPunct="1">
              <a:spcBef>
                <a:spcPts val="600"/>
              </a:spcBef>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黄色の図形で囲まれた指示文は、記載にあたって留意すべき事項を付記したものですので、</a:t>
            </a:r>
            <a:r>
              <a:rPr lang="ja-JP" altLang="en-US" sz="1600" b="1" u="sng" dirty="0">
                <a:latin typeface="Meiryo UI" panose="020B0604030504040204" pitchFamily="50" charset="-128"/>
                <a:ea typeface="Meiryo UI" panose="020B0604030504040204" pitchFamily="50" charset="-128"/>
              </a:rPr>
              <a:t>ご提出時には削除してください</a:t>
            </a:r>
          </a:p>
          <a:p>
            <a:pPr marL="285750" indent="-285750" algn="l" eaLnBrk="1" hangingPunct="1">
              <a:spcBef>
                <a:spcPts val="600"/>
              </a:spcBef>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本テンプレート以外のフォーマットを使用する場合、必須記載事項のどの事項に対応する内容か分かるよう、番号等で対応関係を明確に示してください</a:t>
            </a:r>
          </a:p>
          <a:p>
            <a:pPr marL="285750" indent="-285750" algn="l" eaLnBrk="1" hangingPunct="1">
              <a:spcBef>
                <a:spcPts val="600"/>
              </a:spcBef>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第三者が読んで内容が把握できるレベルでの表現を心がけて下さい</a:t>
            </a:r>
            <a:endParaRPr lang="en-US" altLang="ja-JP" sz="1600" dirty="0">
              <a:latin typeface="Meiryo UI" panose="020B0604030504040204" pitchFamily="50" charset="-128"/>
              <a:ea typeface="Meiryo UI" panose="020B0604030504040204" pitchFamily="50" charset="-128"/>
            </a:endParaRPr>
          </a:p>
          <a:p>
            <a:pPr marL="285750" indent="-285750" algn="l" eaLnBrk="1" hangingPunct="1">
              <a:spcBef>
                <a:spcPts val="600"/>
              </a:spcBef>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定量的に記載できるものについては、定量的に記載することに努めてください</a:t>
            </a:r>
            <a:endParaRPr kumimoji="1" lang="en-US" altLang="ja-JP" sz="1600" dirty="0">
              <a:latin typeface="Meiryo UI" panose="020B0604030504040204" pitchFamily="50" charset="-128"/>
              <a:ea typeface="Meiryo UI" panose="020B0604030504040204" pitchFamily="50" charset="-128"/>
            </a:endParaRPr>
          </a:p>
          <a:p>
            <a:pPr marL="285750" indent="-285750" algn="l" eaLnBrk="1" hangingPunct="1">
              <a:spcBef>
                <a:spcPts val="600"/>
              </a:spcBef>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また、適宜図表等を活用することで分かりやすい記載となるよう工夫をお願いします</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5">
            <a:extLst>
              <a:ext uri="{FF2B5EF4-FFF2-40B4-BE49-F238E27FC236}">
                <a16:creationId xmlns:a16="http://schemas.microsoft.com/office/drawing/2014/main" id="{2FB96F85-4608-417C-A9CA-E1E659A368A4}"/>
              </a:ext>
            </a:extLst>
          </p:cNvPr>
          <p:cNvSpPr>
            <a:spLocks noChangeArrowheads="1"/>
          </p:cNvSpPr>
          <p:nvPr/>
        </p:nvSpPr>
        <p:spPr bwMode="auto">
          <a:xfrm>
            <a:off x="128588" y="980942"/>
            <a:ext cx="9648825" cy="5543683"/>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algn="l" eaLnBrk="1" hangingPunct="1">
              <a:spcBef>
                <a:spcPct val="30000"/>
              </a:spcBef>
            </a:pPr>
            <a:endParaRPr kumimoji="1" lang="ja-JP" altLang="en-US" sz="1400" dirty="0">
              <a:latin typeface="Meiryo UI" panose="020B0604030504040204" pitchFamily="50" charset="-128"/>
              <a:ea typeface="Meiryo UI" panose="020B0604030504040204" pitchFamily="50" charset="-128"/>
            </a:endParaRPr>
          </a:p>
        </p:txBody>
      </p:sp>
      <p:sp>
        <p:nvSpPr>
          <p:cNvPr id="15362" name="Text Box 2">
            <a:extLst>
              <a:ext uri="{FF2B5EF4-FFF2-40B4-BE49-F238E27FC236}">
                <a16:creationId xmlns:a16="http://schemas.microsoft.com/office/drawing/2014/main" id="{53733E68-36E9-4803-80C5-068EFCDFA138}"/>
              </a:ext>
            </a:extLst>
          </p:cNvPr>
          <p:cNvSpPr txBox="1">
            <a:spLocks noChangeArrowheads="1"/>
          </p:cNvSpPr>
          <p:nvPr/>
        </p:nvSpPr>
        <p:spPr bwMode="auto">
          <a:xfrm>
            <a:off x="0" y="44450"/>
            <a:ext cx="9864000"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提案内容のサマリ</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0" name="正方形/長方形 9">
            <a:extLst>
              <a:ext uri="{FF2B5EF4-FFF2-40B4-BE49-F238E27FC236}">
                <a16:creationId xmlns:a16="http://schemas.microsoft.com/office/drawing/2014/main" id="{7F50B7F7-ADB5-40E0-8FA8-4C228D849299}"/>
              </a:ext>
            </a:extLst>
          </p:cNvPr>
          <p:cNvSpPr/>
          <p:nvPr/>
        </p:nvSpPr>
        <p:spPr>
          <a:xfrm>
            <a:off x="271686" y="1556792"/>
            <a:ext cx="5472000" cy="460800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2">
                    <a:lumMod val="75000"/>
                  </a:schemeClr>
                </a:solidFill>
                <a:latin typeface="Meiryo UI" panose="020B0604030504040204" pitchFamily="50" charset="-128"/>
                <a:ea typeface="Meiryo UI" panose="020B0604030504040204" pitchFamily="50" charset="-128"/>
              </a:rPr>
              <a:t>“ポンチ絵”の挿入</a:t>
            </a:r>
            <a:br>
              <a:rPr kumimoji="1" lang="en-US" altLang="ja-JP" sz="1400" dirty="0">
                <a:solidFill>
                  <a:schemeClr val="bg2">
                    <a:lumMod val="75000"/>
                  </a:schemeClr>
                </a:solidFill>
                <a:latin typeface="Meiryo UI" panose="020B0604030504040204" pitchFamily="50" charset="-128"/>
                <a:ea typeface="Meiryo UI" panose="020B0604030504040204" pitchFamily="50" charset="-128"/>
              </a:rPr>
            </a:br>
            <a:br>
              <a:rPr kumimoji="1" lang="en-US" altLang="ja-JP" sz="1400" dirty="0">
                <a:solidFill>
                  <a:schemeClr val="bg2">
                    <a:lumMod val="75000"/>
                  </a:schemeClr>
                </a:solidFill>
                <a:latin typeface="Meiryo UI" panose="020B0604030504040204" pitchFamily="50" charset="-128"/>
                <a:ea typeface="Meiryo UI" panose="020B0604030504040204" pitchFamily="50" charset="-128"/>
              </a:rPr>
            </a:b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a:t>
            </a:r>
            <a:r>
              <a:rPr kumimoji="1" lang="ja-JP" altLang="en-US" sz="1400" dirty="0">
                <a:solidFill>
                  <a:schemeClr val="bg2">
                    <a:lumMod val="75000"/>
                  </a:schemeClr>
                </a:solidFill>
                <a:latin typeface="Meiryo UI" panose="020B0604030504040204" pitchFamily="50" charset="-128"/>
                <a:ea typeface="Meiryo UI" panose="020B0604030504040204" pitchFamily="50" charset="-128"/>
              </a:rPr>
              <a:t>プロジェクトの内容を簡潔に示したポンチ絵を掲載すること</a:t>
            </a:r>
          </a:p>
        </p:txBody>
      </p:sp>
      <p:sp>
        <p:nvSpPr>
          <p:cNvPr id="15" name="正方形/長方形 14">
            <a:extLst>
              <a:ext uri="{FF2B5EF4-FFF2-40B4-BE49-F238E27FC236}">
                <a16:creationId xmlns:a16="http://schemas.microsoft.com/office/drawing/2014/main" id="{A66E1C22-CCF1-4AE5-A6BE-3CA50EECF7F8}"/>
              </a:ext>
            </a:extLst>
          </p:cNvPr>
          <p:cNvSpPr/>
          <p:nvPr/>
        </p:nvSpPr>
        <p:spPr>
          <a:xfrm>
            <a:off x="487710" y="1412776"/>
            <a:ext cx="5040000" cy="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kumimoji="1" lang="ja-JP" altLang="en-US" sz="1400" dirty="0">
                <a:solidFill>
                  <a:schemeClr val="tx1"/>
                </a:solidFill>
                <a:latin typeface="Meiryo UI" panose="020B0604030504040204" pitchFamily="50" charset="-128"/>
                <a:ea typeface="Meiryo UI" panose="020B0604030504040204" pitchFamily="50" charset="-128"/>
              </a:rPr>
              <a:t>プロジェクトの概略図</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CC659A77-E59A-45C9-9B01-21BA5577672C}"/>
              </a:ext>
            </a:extLst>
          </p:cNvPr>
          <p:cNvSpPr/>
          <p:nvPr/>
        </p:nvSpPr>
        <p:spPr>
          <a:xfrm>
            <a:off x="5882301" y="1556792"/>
            <a:ext cx="3744000" cy="288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目的</a:t>
            </a:r>
          </a:p>
        </p:txBody>
      </p:sp>
      <p:sp>
        <p:nvSpPr>
          <p:cNvPr id="18" name="正方形/長方形 17">
            <a:extLst>
              <a:ext uri="{FF2B5EF4-FFF2-40B4-BE49-F238E27FC236}">
                <a16:creationId xmlns:a16="http://schemas.microsoft.com/office/drawing/2014/main" id="{97F8D4A8-E964-4308-BDAD-FF2BAEB2565B}"/>
              </a:ext>
            </a:extLst>
          </p:cNvPr>
          <p:cNvSpPr/>
          <p:nvPr/>
        </p:nvSpPr>
        <p:spPr>
          <a:xfrm>
            <a:off x="5882301" y="1844824"/>
            <a:ext cx="3744000" cy="194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lgn="l">
              <a:buFont typeface="Wingdings" panose="05000000000000000000" pitchFamily="2" charset="2"/>
              <a:buChar char="l"/>
            </a:pPr>
            <a:endParaRPr kumimoji="1" lang="en-US" altLang="ja-JP" sz="1400" dirty="0">
              <a:solidFill>
                <a:schemeClr val="bg2">
                  <a:lumMod val="75000"/>
                </a:schemeClr>
              </a:solidFill>
              <a:latin typeface="Meiryo UI" panose="020B0604030504040204" pitchFamily="50" charset="-128"/>
              <a:ea typeface="Meiryo UI" panose="020B0604030504040204" pitchFamily="50" charset="-128"/>
            </a:endParaRPr>
          </a:p>
          <a:p>
            <a:pPr marL="285750" indent="-285750" algn="l">
              <a:buFont typeface="Wingdings" panose="05000000000000000000" pitchFamily="2" charset="2"/>
              <a:buChar char="l"/>
            </a:pPr>
            <a:endParaRPr kumimoji="1" lang="en-US" altLang="ja-JP" sz="1400" dirty="0">
              <a:solidFill>
                <a:schemeClr val="bg2">
                  <a:lumMod val="75000"/>
                </a:schemeClr>
              </a:solidFill>
              <a:latin typeface="Meiryo UI" panose="020B0604030504040204" pitchFamily="50" charset="-128"/>
              <a:ea typeface="Meiryo UI" panose="020B0604030504040204" pitchFamily="50" charset="-128"/>
            </a:endParaRPr>
          </a:p>
          <a:p>
            <a:pPr marL="285750" indent="-285750" algn="l">
              <a:buFont typeface="Wingdings" panose="05000000000000000000" pitchFamily="2" charset="2"/>
              <a:buChar char="l"/>
            </a:pPr>
            <a:endParaRPr kumimoji="1" lang="ja-JP" altLang="en-US" sz="1400" dirty="0">
              <a:solidFill>
                <a:schemeClr val="bg2">
                  <a:lumMod val="75000"/>
                </a:schemeClr>
              </a:solidFill>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756AA4B7-DE4B-4E12-9746-9D415BF16EE9}"/>
              </a:ext>
            </a:extLst>
          </p:cNvPr>
          <p:cNvSpPr/>
          <p:nvPr/>
        </p:nvSpPr>
        <p:spPr>
          <a:xfrm>
            <a:off x="5888734" y="3933088"/>
            <a:ext cx="3744000" cy="288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事業内容</a:t>
            </a:r>
          </a:p>
        </p:txBody>
      </p:sp>
      <p:sp>
        <p:nvSpPr>
          <p:cNvPr id="20" name="正方形/長方形 19">
            <a:extLst>
              <a:ext uri="{FF2B5EF4-FFF2-40B4-BE49-F238E27FC236}">
                <a16:creationId xmlns:a16="http://schemas.microsoft.com/office/drawing/2014/main" id="{B5287E12-0451-4C0E-8F48-FBDF8AC9B32B}"/>
              </a:ext>
            </a:extLst>
          </p:cNvPr>
          <p:cNvSpPr/>
          <p:nvPr/>
        </p:nvSpPr>
        <p:spPr>
          <a:xfrm>
            <a:off x="5882301" y="4221088"/>
            <a:ext cx="3744000" cy="194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lgn="l">
              <a:buFont typeface="Wingdings" panose="05000000000000000000" pitchFamily="2" charset="2"/>
              <a:buChar char="l"/>
            </a:pPr>
            <a:endParaRPr kumimoji="1" lang="en-US" altLang="ja-JP" sz="1400" dirty="0">
              <a:solidFill>
                <a:schemeClr val="bg2">
                  <a:lumMod val="75000"/>
                </a:schemeClr>
              </a:solidFill>
              <a:latin typeface="Meiryo UI" panose="020B0604030504040204" pitchFamily="50" charset="-128"/>
              <a:ea typeface="Meiryo UI" panose="020B0604030504040204" pitchFamily="50" charset="-128"/>
            </a:endParaRPr>
          </a:p>
          <a:p>
            <a:pPr marL="285750" indent="-285750" algn="l">
              <a:buFont typeface="Wingdings" panose="05000000000000000000" pitchFamily="2" charset="2"/>
              <a:buChar char="l"/>
            </a:pPr>
            <a:endParaRPr kumimoji="1" lang="en-US" altLang="ja-JP" sz="1400" dirty="0">
              <a:solidFill>
                <a:schemeClr val="bg2">
                  <a:lumMod val="75000"/>
                </a:schemeClr>
              </a:solidFill>
              <a:latin typeface="Meiryo UI" panose="020B0604030504040204" pitchFamily="50" charset="-128"/>
              <a:ea typeface="Meiryo UI" panose="020B0604030504040204" pitchFamily="50" charset="-128"/>
            </a:endParaRPr>
          </a:p>
          <a:p>
            <a:pPr marL="285750" indent="-285750" algn="l">
              <a:buFont typeface="Wingdings" panose="05000000000000000000" pitchFamily="2" charset="2"/>
              <a:buChar char="l"/>
            </a:pPr>
            <a:endParaRPr kumimoji="1" lang="ja-JP" altLang="en-US" sz="1400" dirty="0">
              <a:solidFill>
                <a:schemeClr val="bg2">
                  <a:lumMod val="75000"/>
                </a:schemeClr>
              </a:solidFill>
              <a:latin typeface="Meiryo UI" panose="020B0604030504040204" pitchFamily="50" charset="-128"/>
              <a:ea typeface="Meiryo UI" panose="020B0604030504040204" pitchFamily="50" charset="-128"/>
            </a:endParaRPr>
          </a:p>
        </p:txBody>
      </p:sp>
      <p:sp>
        <p:nvSpPr>
          <p:cNvPr id="9" name="AutoShape 10">
            <a:extLst>
              <a:ext uri="{FF2B5EF4-FFF2-40B4-BE49-F238E27FC236}">
                <a16:creationId xmlns:a16="http://schemas.microsoft.com/office/drawing/2014/main" id="{0E82E6D8-635C-4D6C-B46B-8D4FAF1080F2}"/>
              </a:ext>
            </a:extLst>
          </p:cNvPr>
          <p:cNvSpPr>
            <a:spLocks noChangeArrowheads="1"/>
          </p:cNvSpPr>
          <p:nvPr/>
        </p:nvSpPr>
        <p:spPr bwMode="auto">
          <a:xfrm>
            <a:off x="1496206" y="4941264"/>
            <a:ext cx="6912000" cy="1080024"/>
          </a:xfrm>
          <a:prstGeom prst="rect">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179388" indent="-179388" algn="l">
              <a:spcBef>
                <a:spcPts val="600"/>
              </a:spcBef>
              <a:buFont typeface="Arial" charset="0"/>
              <a:buChar char="•"/>
              <a:defRPr/>
            </a:pPr>
            <a:r>
              <a:rPr kumimoji="1" lang="ja-JP" altLang="en-US" sz="1400" dirty="0">
                <a:latin typeface="Meiryo UI" panose="020B0604030504040204" pitchFamily="50" charset="-128"/>
                <a:ea typeface="Meiryo UI" panose="020B0604030504040204" pitchFamily="50" charset="-128"/>
              </a:rPr>
              <a:t>提案内容のサマリがこの</a:t>
            </a:r>
            <a:r>
              <a:rPr kumimoji="1" lang="en-US" altLang="ja-JP" sz="1400" dirty="0">
                <a:latin typeface="Meiryo UI" panose="020B0604030504040204" pitchFamily="50" charset="-128"/>
                <a:ea typeface="Meiryo UI" panose="020B0604030504040204" pitchFamily="50" charset="-128"/>
              </a:rPr>
              <a:t>1</a:t>
            </a:r>
            <a:r>
              <a:rPr kumimoji="1" lang="ja-JP" altLang="en-US" sz="1400" dirty="0">
                <a:latin typeface="Meiryo UI" panose="020B0604030504040204" pitchFamily="50" charset="-128"/>
                <a:ea typeface="Meiryo UI" panose="020B0604030504040204" pitchFamily="50" charset="-128"/>
              </a:rPr>
              <a:t>ページで分かるように記載してください</a:t>
            </a:r>
            <a:endParaRPr lang="en-US" altLang="ja-JP" sz="1400" dirty="0">
              <a:latin typeface="Meiryo UI" panose="020B0604030504040204" pitchFamily="50" charset="-128"/>
              <a:ea typeface="Meiryo UI" panose="020B0604030504040204" pitchFamily="50" charset="-128"/>
            </a:endParaRPr>
          </a:p>
          <a:p>
            <a:pPr marL="179388" indent="-179388" algn="l">
              <a:spcBef>
                <a:spcPts val="600"/>
              </a:spcBef>
              <a:buFont typeface="Arial" charset="0"/>
              <a:buChar char="•"/>
              <a:defRPr/>
            </a:pPr>
            <a:r>
              <a:rPr lang="ja-JP" altLang="en-US" sz="1400" dirty="0">
                <a:latin typeface="Meiryo UI" panose="020B0604030504040204" pitchFamily="50" charset="-128"/>
                <a:ea typeface="Meiryo UI" panose="020B0604030504040204" pitchFamily="50" charset="-128"/>
              </a:rPr>
              <a:t>「目的」は、事業期間中に実現を目指す内容にて記載してください</a:t>
            </a:r>
          </a:p>
          <a:p>
            <a:pPr marL="179388" indent="-179388" algn="l">
              <a:spcBef>
                <a:spcPts val="600"/>
              </a:spcBef>
              <a:buFont typeface="Arial" charset="0"/>
              <a:buChar char="•"/>
              <a:defRPr/>
            </a:pPr>
            <a:r>
              <a:rPr lang="ja-JP" altLang="en-US" sz="1400" dirty="0">
                <a:latin typeface="Meiryo UI" panose="020B0604030504040204" pitchFamily="50" charset="-128"/>
                <a:ea typeface="Meiryo UI" panose="020B0604030504040204" pitchFamily="50" charset="-128"/>
              </a:rPr>
              <a:t>選定結果のリリース等で本ページを使用させていただく可能性がございます</a:t>
            </a: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1563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6186504-EAB4-4416-96D5-59909DCBF290}"/>
              </a:ext>
            </a:extLst>
          </p:cNvPr>
          <p:cNvGraphicFramePr>
            <a:graphicFrameLocks noGrp="1"/>
          </p:cNvGraphicFramePr>
          <p:nvPr>
            <p:extLst>
              <p:ext uri="{D42A27DB-BD31-4B8C-83A1-F6EECF244321}">
                <p14:modId xmlns:p14="http://schemas.microsoft.com/office/powerpoint/2010/main" val="3618927747"/>
              </p:ext>
            </p:extLst>
          </p:nvPr>
        </p:nvGraphicFramePr>
        <p:xfrm>
          <a:off x="560206" y="1124744"/>
          <a:ext cx="8784000" cy="5256000"/>
        </p:xfrm>
        <a:graphic>
          <a:graphicData uri="http://schemas.openxmlformats.org/drawingml/2006/table">
            <a:tbl>
              <a:tblPr firstRow="1" firstCol="1" bandRow="1">
                <a:tableStyleId>{5C22544A-7EE6-4342-B048-85BDC9FD1C3A}</a:tableStyleId>
              </a:tblPr>
              <a:tblGrid>
                <a:gridCol w="2160000">
                  <a:extLst>
                    <a:ext uri="{9D8B030D-6E8A-4147-A177-3AD203B41FA5}">
                      <a16:colId xmlns:a16="http://schemas.microsoft.com/office/drawing/2014/main" val="2758532071"/>
                    </a:ext>
                  </a:extLst>
                </a:gridCol>
                <a:gridCol w="6624000">
                  <a:extLst>
                    <a:ext uri="{9D8B030D-6E8A-4147-A177-3AD203B41FA5}">
                      <a16:colId xmlns:a16="http://schemas.microsoft.com/office/drawing/2014/main" val="3074038869"/>
                    </a:ext>
                  </a:extLst>
                </a:gridCol>
              </a:tblGrid>
              <a:tr h="360000">
                <a:tc>
                  <a:txBody>
                    <a:bodyPr/>
                    <a:lstStyle/>
                    <a:p>
                      <a:pPr algn="just"/>
                      <a:r>
                        <a:rPr lang="ja-JP" altLang="en-US" sz="1400" kern="100" dirty="0">
                          <a:solidFill>
                            <a:schemeClr val="tx1"/>
                          </a:solidFill>
                          <a:effectLst/>
                          <a:latin typeface="Meiryo UI" panose="020B0604030504040204" pitchFamily="50" charset="-128"/>
                          <a:ea typeface="Meiryo UI" panose="020B0604030504040204" pitchFamily="50" charset="-128"/>
                        </a:rPr>
                        <a:t>項目</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just"/>
                      <a:r>
                        <a:rPr lang="ja-JP" altLang="en-US" sz="1400" kern="100" dirty="0">
                          <a:solidFill>
                            <a:schemeClr val="tx1"/>
                          </a:solidFill>
                          <a:effectLst/>
                          <a:latin typeface="Meiryo UI" panose="020B0604030504040204" pitchFamily="50" charset="-128"/>
                          <a:ea typeface="Meiryo UI" panose="020B0604030504040204" pitchFamily="50" charset="-128"/>
                        </a:rPr>
                        <a:t>記載内容</a:t>
                      </a:r>
                      <a:r>
                        <a:rPr lang="en-US" sz="1400" kern="100" dirty="0">
                          <a:solidFill>
                            <a:schemeClr val="tx1"/>
                          </a:solidFill>
                          <a:effectLst/>
                          <a:latin typeface="Meiryo UI" panose="020B0604030504040204" pitchFamily="50" charset="-128"/>
                          <a:ea typeface="Meiryo UI" panose="020B0604030504040204" pitchFamily="50" charset="-128"/>
                        </a:rPr>
                        <a:t> </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99478726"/>
                  </a:ext>
                </a:extLst>
              </a:tr>
              <a:tr h="360000">
                <a:tc>
                  <a:txBody>
                    <a:bodyPr/>
                    <a:lstStyle/>
                    <a:p>
                      <a:pPr algn="just"/>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企業名</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41100732"/>
                  </a:ext>
                </a:extLst>
              </a:tr>
              <a:tr h="360000">
                <a:tc>
                  <a:txBody>
                    <a:bodyPr/>
                    <a:lstStyle/>
                    <a:p>
                      <a:pPr algn="just"/>
                      <a:r>
                        <a:rPr lang="ja-JP" sz="1400" kern="100" dirty="0">
                          <a:solidFill>
                            <a:schemeClr val="tx1"/>
                          </a:solidFill>
                          <a:effectLst/>
                          <a:latin typeface="Meiryo UI" panose="020B0604030504040204" pitchFamily="50" charset="-128"/>
                          <a:ea typeface="Meiryo UI" panose="020B0604030504040204" pitchFamily="50" charset="-128"/>
                        </a:rPr>
                        <a:t>代表者名</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r>
                        <a:rPr lang="en-US" sz="1400" kern="100" dirty="0">
                          <a:solidFill>
                            <a:schemeClr val="tx1"/>
                          </a:solidFill>
                          <a:effectLst/>
                          <a:latin typeface="Meiryo UI" panose="020B0604030504040204" pitchFamily="50" charset="-128"/>
                          <a:ea typeface="Meiryo UI" panose="020B0604030504040204" pitchFamily="50" charset="-128"/>
                        </a:rPr>
                        <a:t> </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60338509"/>
                  </a:ext>
                </a:extLst>
              </a:tr>
              <a:tr h="360000">
                <a:tc>
                  <a:txBody>
                    <a:bodyPr/>
                    <a:lstStyle/>
                    <a:p>
                      <a:pPr algn="just"/>
                      <a:r>
                        <a:rPr lang="en-US" sz="1400" kern="100" dirty="0">
                          <a:solidFill>
                            <a:schemeClr val="tx1"/>
                          </a:solidFill>
                          <a:effectLst/>
                          <a:latin typeface="Meiryo UI" panose="020B0604030504040204" pitchFamily="50" charset="-128"/>
                          <a:ea typeface="Meiryo UI" panose="020B0604030504040204" pitchFamily="50" charset="-128"/>
                        </a:rPr>
                        <a:t>URL</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r>
                        <a:rPr lang="en-US" sz="1400" kern="100" dirty="0">
                          <a:solidFill>
                            <a:schemeClr val="tx1"/>
                          </a:solidFill>
                          <a:effectLst/>
                          <a:latin typeface="Meiryo UI" panose="020B0604030504040204" pitchFamily="50" charset="-128"/>
                          <a:ea typeface="Meiryo UI" panose="020B0604030504040204" pitchFamily="50" charset="-128"/>
                        </a:rPr>
                        <a:t> </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5600004"/>
                  </a:ext>
                </a:extLst>
              </a:tr>
              <a:tr h="576000">
                <a:tc>
                  <a:txBody>
                    <a:bodyPr/>
                    <a:lstStyle/>
                    <a:p>
                      <a:pPr algn="just"/>
                      <a:r>
                        <a:rPr lang="ja-JP" sz="1400" kern="100" dirty="0">
                          <a:solidFill>
                            <a:schemeClr val="tx1"/>
                          </a:solidFill>
                          <a:effectLst/>
                          <a:latin typeface="Meiryo UI" panose="020B0604030504040204" pitchFamily="50" charset="-128"/>
                          <a:ea typeface="Meiryo UI" panose="020B0604030504040204" pitchFamily="50" charset="-128"/>
                        </a:rPr>
                        <a:t>本店所在地</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r>
                        <a:rPr lang="ja-JP" sz="1400" kern="100" dirty="0">
                          <a:solidFill>
                            <a:schemeClr val="tx1"/>
                          </a:solidFill>
                          <a:effectLst/>
                          <a:latin typeface="Meiryo UI" panose="020B0604030504040204" pitchFamily="50" charset="-128"/>
                          <a:ea typeface="Meiryo UI" panose="020B0604030504040204" pitchFamily="50" charset="-128"/>
                        </a:rPr>
                        <a:t>〒</a:t>
                      </a:r>
                    </a:p>
                  </a:txBody>
                  <a:tcPr marL="47754" marR="47754" marT="0" marB="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669514153"/>
                  </a:ext>
                </a:extLst>
              </a:tr>
              <a:tr h="360000">
                <a:tc>
                  <a:txBody>
                    <a:bodyPr/>
                    <a:lstStyle/>
                    <a:p>
                      <a:pPr algn="just"/>
                      <a:r>
                        <a:rPr lang="ja-JP" sz="1400" kern="100" dirty="0">
                          <a:solidFill>
                            <a:schemeClr val="tx1"/>
                          </a:solidFill>
                          <a:effectLst/>
                          <a:latin typeface="Meiryo UI" panose="020B0604030504040204" pitchFamily="50" charset="-128"/>
                          <a:ea typeface="Meiryo UI" panose="020B0604030504040204" pitchFamily="50" charset="-128"/>
                        </a:rPr>
                        <a:t>創業年</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r>
                        <a:rPr lang="en-US" sz="1400" kern="100" dirty="0">
                          <a:solidFill>
                            <a:schemeClr val="tx1"/>
                          </a:solidFill>
                          <a:effectLst/>
                          <a:latin typeface="Meiryo UI" panose="020B0604030504040204" pitchFamily="50" charset="-128"/>
                          <a:ea typeface="Meiryo UI" panose="020B0604030504040204" pitchFamily="50" charset="-128"/>
                        </a:rPr>
                        <a:t> </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441835451"/>
                  </a:ext>
                </a:extLst>
              </a:tr>
              <a:tr h="576000">
                <a:tc>
                  <a:txBody>
                    <a:bodyPr/>
                    <a:lstStyle/>
                    <a:p>
                      <a:pPr algn="just"/>
                      <a:r>
                        <a:rPr lang="ja-JP" sz="1400" kern="100" dirty="0">
                          <a:solidFill>
                            <a:schemeClr val="tx1"/>
                          </a:solidFill>
                          <a:effectLst/>
                          <a:latin typeface="Meiryo UI" panose="020B0604030504040204" pitchFamily="50" charset="-128"/>
                          <a:ea typeface="Meiryo UI" panose="020B0604030504040204" pitchFamily="50" charset="-128"/>
                        </a:rPr>
                        <a:t>売上高</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r>
                        <a:rPr lang="ja-JP" sz="1400" kern="100" dirty="0">
                          <a:solidFill>
                            <a:schemeClr val="tx1"/>
                          </a:solidFill>
                          <a:effectLst/>
                          <a:latin typeface="Meiryo UI" panose="020B0604030504040204" pitchFamily="50" charset="-128"/>
                          <a:ea typeface="Meiryo UI" panose="020B0604030504040204" pitchFamily="50" charset="-128"/>
                        </a:rPr>
                        <a:t>※直近決算期の売上を記載下さい</a:t>
                      </a:r>
                    </a:p>
                    <a:p>
                      <a:pPr algn="just"/>
                      <a:r>
                        <a:rPr lang="en-US" sz="1400" kern="100" dirty="0">
                          <a:solidFill>
                            <a:schemeClr val="tx1"/>
                          </a:solidFill>
                          <a:effectLst/>
                          <a:latin typeface="Meiryo UI" panose="020B0604030504040204" pitchFamily="50" charset="-128"/>
                          <a:ea typeface="Meiryo UI" panose="020B0604030504040204" pitchFamily="50" charset="-128"/>
                        </a:rPr>
                        <a:t> </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23286111"/>
                  </a:ext>
                </a:extLst>
              </a:tr>
              <a:tr h="1440000">
                <a:tc>
                  <a:txBody>
                    <a:bodyPr/>
                    <a:lstStyle/>
                    <a:p>
                      <a:pPr algn="l"/>
                      <a:r>
                        <a:rPr lang="ja-JP" sz="1400" kern="100" dirty="0">
                          <a:solidFill>
                            <a:schemeClr val="tx1"/>
                          </a:solidFill>
                          <a:effectLst/>
                          <a:latin typeface="Meiryo UI" panose="020B0604030504040204" pitchFamily="50" charset="-128"/>
                          <a:ea typeface="Meiryo UI" panose="020B0604030504040204" pitchFamily="50" charset="-128"/>
                        </a:rPr>
                        <a:t>事業概要</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endParaRPr lang="ja-JP" sz="14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48170239"/>
                  </a:ext>
                </a:extLst>
              </a:tr>
              <a:tr h="864000">
                <a:tc>
                  <a:txBody>
                    <a:bodyPr/>
                    <a:lstStyle/>
                    <a:p>
                      <a:pPr algn="l"/>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連絡担当窓口</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l"/>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（氏名）</a:t>
                      </a:r>
                      <a:endParaRPr lang="en-US" alt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（連絡先）</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472533324"/>
                  </a:ext>
                </a:extLst>
              </a:tr>
            </a:tbl>
          </a:graphicData>
        </a:graphic>
      </p:graphicFrame>
      <p:sp>
        <p:nvSpPr>
          <p:cNvPr id="3" name="Text Box 6">
            <a:extLst>
              <a:ext uri="{FF2B5EF4-FFF2-40B4-BE49-F238E27FC236}">
                <a16:creationId xmlns:a16="http://schemas.microsoft.com/office/drawing/2014/main" id="{DE5242DC-FBCB-4371-9325-A32AFDC8AAD6}"/>
              </a:ext>
            </a:extLst>
          </p:cNvPr>
          <p:cNvSpPr txBox="1">
            <a:spLocks noChangeArrowheads="1"/>
          </p:cNvSpPr>
          <p:nvPr/>
        </p:nvSpPr>
        <p:spPr bwMode="auto">
          <a:xfrm>
            <a:off x="0" y="44450"/>
            <a:ext cx="9906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０　基本情報</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6" name="Rectangle 4">
            <a:extLst>
              <a:ext uri="{FF2B5EF4-FFF2-40B4-BE49-F238E27FC236}">
                <a16:creationId xmlns:a16="http://schemas.microsoft.com/office/drawing/2014/main" id="{5EBA5D4F-FDE0-4181-B207-C8817AB62A9B}"/>
              </a:ext>
            </a:extLst>
          </p:cNvPr>
          <p:cNvSpPr>
            <a:spLocks noChangeArrowheads="1"/>
          </p:cNvSpPr>
          <p:nvPr/>
        </p:nvSpPr>
        <p:spPr bwMode="auto">
          <a:xfrm>
            <a:off x="4592165" y="332696"/>
            <a:ext cx="5185247" cy="360000"/>
          </a:xfrm>
          <a:prstGeom prst="rect">
            <a:avLst/>
          </a:prstGeom>
          <a:solidFill>
            <a:schemeClr val="bg1"/>
          </a:solidFill>
          <a:ln w="9525" algn="ctr">
            <a:no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応募者の基本情報を記載すること</a:t>
            </a:r>
            <a:endParaRPr kumimoji="1"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088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6">
            <a:extLst>
              <a:ext uri="{FF2B5EF4-FFF2-40B4-BE49-F238E27FC236}">
                <a16:creationId xmlns:a16="http://schemas.microsoft.com/office/drawing/2014/main" id="{F08486BF-E61D-4311-B747-72F12F054F6E}"/>
              </a:ext>
            </a:extLst>
          </p:cNvPr>
          <p:cNvSpPr txBox="1">
            <a:spLocks noChangeArrowheads="1"/>
          </p:cNvSpPr>
          <p:nvPr/>
        </p:nvSpPr>
        <p:spPr bwMode="auto">
          <a:xfrm>
            <a:off x="0" y="44450"/>
            <a:ext cx="9906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１　事業の背景・目的</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6" name="Rectangle 5">
            <a:extLst>
              <a:ext uri="{FF2B5EF4-FFF2-40B4-BE49-F238E27FC236}">
                <a16:creationId xmlns:a16="http://schemas.microsoft.com/office/drawing/2014/main" id="{9041A034-1FA0-48E8-964B-1E32FC65F83D}"/>
              </a:ext>
            </a:extLst>
          </p:cNvPr>
          <p:cNvSpPr>
            <a:spLocks noChangeArrowheads="1"/>
          </p:cNvSpPr>
          <p:nvPr/>
        </p:nvSpPr>
        <p:spPr bwMode="auto">
          <a:xfrm>
            <a:off x="127670" y="1341344"/>
            <a:ext cx="4680000" cy="5184000"/>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285750" indent="-285750" algn="l" eaLnBrk="1" hangingPunct="1">
              <a:spcBef>
                <a:spcPct val="30000"/>
              </a:spcBef>
              <a:buFont typeface="Wingdings" panose="05000000000000000000" pitchFamily="2" charset="2"/>
              <a:buChar char="l"/>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p:txBody>
      </p:sp>
      <p:sp>
        <p:nvSpPr>
          <p:cNvPr id="7" name="Rectangle 5">
            <a:extLst>
              <a:ext uri="{FF2B5EF4-FFF2-40B4-BE49-F238E27FC236}">
                <a16:creationId xmlns:a16="http://schemas.microsoft.com/office/drawing/2014/main" id="{D532F1F8-5694-41DB-AB23-58BDE6FEA82E}"/>
              </a:ext>
            </a:extLst>
          </p:cNvPr>
          <p:cNvSpPr>
            <a:spLocks noChangeArrowheads="1"/>
          </p:cNvSpPr>
          <p:nvPr/>
        </p:nvSpPr>
        <p:spPr bwMode="auto">
          <a:xfrm>
            <a:off x="5096742" y="1341344"/>
            <a:ext cx="4680000" cy="5184000"/>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285750" indent="-285750" algn="l" eaLnBrk="1" hangingPunct="1">
              <a:spcBef>
                <a:spcPct val="30000"/>
              </a:spcBef>
              <a:buFont typeface="Wingdings" panose="05000000000000000000" pitchFamily="2" charset="2"/>
              <a:buChar char="l"/>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p:txBody>
      </p:sp>
      <p:cxnSp>
        <p:nvCxnSpPr>
          <p:cNvPr id="8" name="直線コネクタ 10">
            <a:extLst>
              <a:ext uri="{FF2B5EF4-FFF2-40B4-BE49-F238E27FC236}">
                <a16:creationId xmlns:a16="http://schemas.microsoft.com/office/drawing/2014/main" id="{51BFE2A8-42A2-4E76-B629-FD38DA37B0E3}"/>
              </a:ext>
            </a:extLst>
          </p:cNvPr>
          <p:cNvCxnSpPr>
            <a:cxnSpLocks/>
          </p:cNvCxnSpPr>
          <p:nvPr/>
        </p:nvCxnSpPr>
        <p:spPr bwMode="auto">
          <a:xfrm>
            <a:off x="127670" y="1068301"/>
            <a:ext cx="4679601"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9" name="Rectangle 5">
            <a:extLst>
              <a:ext uri="{FF2B5EF4-FFF2-40B4-BE49-F238E27FC236}">
                <a16:creationId xmlns:a16="http://schemas.microsoft.com/office/drawing/2014/main" id="{C5C97B81-32F3-4188-8BE7-4DFC82D2DD2E}"/>
              </a:ext>
            </a:extLst>
          </p:cNvPr>
          <p:cNvSpPr>
            <a:spLocks noChangeArrowheads="1"/>
          </p:cNvSpPr>
          <p:nvPr/>
        </p:nvSpPr>
        <p:spPr bwMode="auto">
          <a:xfrm>
            <a:off x="1927990" y="962957"/>
            <a:ext cx="108000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400" dirty="0">
                <a:latin typeface="Meiryo UI" panose="020B0604030504040204" pitchFamily="50" charset="-128"/>
                <a:ea typeface="Meiryo UI" panose="020B0604030504040204" pitchFamily="50" charset="-128"/>
              </a:rPr>
              <a:t>背景</a:t>
            </a:r>
          </a:p>
        </p:txBody>
      </p:sp>
      <p:cxnSp>
        <p:nvCxnSpPr>
          <p:cNvPr id="10" name="直線コネクタ 12">
            <a:extLst>
              <a:ext uri="{FF2B5EF4-FFF2-40B4-BE49-F238E27FC236}">
                <a16:creationId xmlns:a16="http://schemas.microsoft.com/office/drawing/2014/main" id="{D9D4AF73-F73E-4525-B369-DF0A23A09C2F}"/>
              </a:ext>
            </a:extLst>
          </p:cNvPr>
          <p:cNvCxnSpPr>
            <a:cxnSpLocks/>
          </p:cNvCxnSpPr>
          <p:nvPr/>
        </p:nvCxnSpPr>
        <p:spPr bwMode="auto">
          <a:xfrm>
            <a:off x="5096222" y="1068301"/>
            <a:ext cx="4679601"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11" name="Rectangle 5">
            <a:extLst>
              <a:ext uri="{FF2B5EF4-FFF2-40B4-BE49-F238E27FC236}">
                <a16:creationId xmlns:a16="http://schemas.microsoft.com/office/drawing/2014/main" id="{22F18E00-ADF3-4BD9-8C95-3B0B6E0B7D84}"/>
              </a:ext>
            </a:extLst>
          </p:cNvPr>
          <p:cNvSpPr>
            <a:spLocks noChangeArrowheads="1"/>
          </p:cNvSpPr>
          <p:nvPr/>
        </p:nvSpPr>
        <p:spPr bwMode="auto">
          <a:xfrm>
            <a:off x="6896022" y="962957"/>
            <a:ext cx="108000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400" dirty="0">
                <a:latin typeface="Meiryo UI" panose="020B0604030504040204" pitchFamily="50" charset="-128"/>
                <a:ea typeface="Meiryo UI" panose="020B0604030504040204" pitchFamily="50" charset="-128"/>
              </a:rPr>
              <a:t>目的</a:t>
            </a:r>
          </a:p>
        </p:txBody>
      </p:sp>
      <p:sp>
        <p:nvSpPr>
          <p:cNvPr id="14" name="AutoShape 10">
            <a:extLst>
              <a:ext uri="{FF2B5EF4-FFF2-40B4-BE49-F238E27FC236}">
                <a16:creationId xmlns:a16="http://schemas.microsoft.com/office/drawing/2014/main" id="{3CC166C8-F8F4-433F-8CCD-57D615D6FC9B}"/>
              </a:ext>
            </a:extLst>
          </p:cNvPr>
          <p:cNvSpPr>
            <a:spLocks noChangeArrowheads="1"/>
          </p:cNvSpPr>
          <p:nvPr/>
        </p:nvSpPr>
        <p:spPr bwMode="auto">
          <a:xfrm>
            <a:off x="1495822" y="2708957"/>
            <a:ext cx="6912000" cy="1440086"/>
          </a:xfrm>
          <a:prstGeom prst="rect">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179388" indent="-179388" algn="l">
              <a:spcBef>
                <a:spcPts val="600"/>
              </a:spcBef>
              <a:buFont typeface="Arial" charset="0"/>
              <a:buChar char="•"/>
              <a:defRPr/>
            </a:pPr>
            <a:r>
              <a:rPr lang="ja-JP" altLang="en-US" sz="1400" dirty="0">
                <a:latin typeface="Meiryo UI" panose="020B0604030504040204" pitchFamily="50" charset="-128"/>
                <a:ea typeface="Meiryo UI" panose="020B0604030504040204" pitchFamily="50" charset="-128"/>
              </a:rPr>
              <a:t>「背景」には提案する取組内容の想起に至った社会課題について、根拠も交えて記載ください</a:t>
            </a:r>
            <a:endParaRPr lang="en-US" altLang="ja-JP" sz="1400" dirty="0">
              <a:latin typeface="Meiryo UI" panose="020B0604030504040204" pitchFamily="50" charset="-128"/>
              <a:ea typeface="Meiryo UI" panose="020B0604030504040204" pitchFamily="50" charset="-128"/>
            </a:endParaRPr>
          </a:p>
          <a:p>
            <a:pPr marL="179388" indent="-179388" algn="l">
              <a:spcBef>
                <a:spcPts val="600"/>
              </a:spcBef>
              <a:buFont typeface="Arial" charset="0"/>
              <a:buChar char="•"/>
              <a:defRPr/>
            </a:pPr>
            <a:r>
              <a:rPr lang="ja-JP" altLang="en-US" sz="1400" dirty="0">
                <a:latin typeface="Meiryo UI" panose="020B0604030504040204" pitchFamily="50" charset="-128"/>
                <a:ea typeface="Meiryo UI" panose="020B0604030504040204" pitchFamily="50" charset="-128"/>
              </a:rPr>
              <a:t>「目的」には解決方針および取組内容が課題解決に対してどのように寄与するか記載ください</a:t>
            </a:r>
          </a:p>
        </p:txBody>
      </p:sp>
    </p:spTree>
    <p:extLst>
      <p:ext uri="{BB962C8B-B14F-4D97-AF65-F5344CB8AC3E}">
        <p14:creationId xmlns:p14="http://schemas.microsoft.com/office/powerpoint/2010/main" val="3199904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1AEB76F-EC84-4140-ACD1-C67CD3931441}"/>
              </a:ext>
            </a:extLst>
          </p:cNvPr>
          <p:cNvSpPr>
            <a:spLocks noChangeArrowheads="1"/>
          </p:cNvSpPr>
          <p:nvPr/>
        </p:nvSpPr>
        <p:spPr bwMode="auto">
          <a:xfrm>
            <a:off x="128189" y="980728"/>
            <a:ext cx="9648305" cy="5544616"/>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285750" indent="-285750" algn="l" eaLnBrk="1" hangingPunct="1">
              <a:spcBef>
                <a:spcPct val="30000"/>
              </a:spcBef>
              <a:buFont typeface="Wingdings" panose="05000000000000000000" pitchFamily="2" charset="2"/>
              <a:buChar char="l"/>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285750" indent="-285750" algn="l" eaLnBrk="1" hangingPunct="1">
              <a:spcBef>
                <a:spcPct val="30000"/>
              </a:spcBef>
              <a:buFont typeface="Wingdings" panose="05000000000000000000" pitchFamily="2" charset="2"/>
              <a:buChar char="l"/>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355600" lvl="1" indent="0" algn="l" eaLnBrk="1" hangingPunct="1">
              <a:spcBef>
                <a:spcPct val="30000"/>
              </a:spcBef>
            </a:pPr>
            <a:endParaRPr kumimoji="1" lang="en-US" altLang="ja-JP" sz="1400" dirty="0">
              <a:latin typeface="Meiryo UI" panose="020B0604030504040204" pitchFamily="50" charset="-128"/>
              <a:ea typeface="Meiryo UI" panose="020B0604030504040204" pitchFamily="50" charset="-128"/>
            </a:endParaRPr>
          </a:p>
        </p:txBody>
      </p:sp>
      <p:sp>
        <p:nvSpPr>
          <p:cNvPr id="11266" name="Text Box 2">
            <a:extLst>
              <a:ext uri="{FF2B5EF4-FFF2-40B4-BE49-F238E27FC236}">
                <a16:creationId xmlns:a16="http://schemas.microsoft.com/office/drawing/2014/main" id="{C67C6666-5B50-4B1C-BDB8-7182673E5399}"/>
              </a:ext>
            </a:extLst>
          </p:cNvPr>
          <p:cNvSpPr txBox="1">
            <a:spLocks noChangeArrowheads="1"/>
          </p:cNvSpPr>
          <p:nvPr/>
        </p:nvSpPr>
        <p:spPr bwMode="auto">
          <a:xfrm>
            <a:off x="0" y="44450"/>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２　プロジェクト内容</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【2.1</a:t>
            </a:r>
            <a:r>
              <a:rPr kumimoji="1" lang="ja-JP" altLang="en-US" sz="1800" dirty="0">
                <a:solidFill>
                  <a:srgbClr val="000099"/>
                </a:solidFill>
                <a:latin typeface="Meiryo UI" panose="020B0604030504040204" pitchFamily="50" charset="-128"/>
                <a:ea typeface="Meiryo UI" panose="020B0604030504040204" pitchFamily="50" charset="-128"/>
              </a:rPr>
              <a:t>　取組概要</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6" name="AutoShape 10">
            <a:extLst>
              <a:ext uri="{FF2B5EF4-FFF2-40B4-BE49-F238E27FC236}">
                <a16:creationId xmlns:a16="http://schemas.microsoft.com/office/drawing/2014/main" id="{88475A29-08B8-4B44-A99E-DD4AC63F15A0}"/>
              </a:ext>
            </a:extLst>
          </p:cNvPr>
          <p:cNvSpPr>
            <a:spLocks noChangeArrowheads="1"/>
          </p:cNvSpPr>
          <p:nvPr/>
        </p:nvSpPr>
        <p:spPr bwMode="auto">
          <a:xfrm>
            <a:off x="1495822" y="2708957"/>
            <a:ext cx="6912000" cy="1440086"/>
          </a:xfrm>
          <a:prstGeom prst="rect">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179388" indent="-179388" algn="l">
              <a:spcBef>
                <a:spcPts val="600"/>
              </a:spcBef>
              <a:buFont typeface="Arial" charset="0"/>
              <a:buChar char="•"/>
              <a:defRPr/>
            </a:pPr>
            <a:r>
              <a:rPr lang="ja-JP" altLang="en-US" sz="1400" dirty="0">
                <a:latin typeface="Meiryo UI" panose="020B0604030504040204" pitchFamily="50" charset="-128"/>
                <a:ea typeface="Meiryo UI" panose="020B0604030504040204" pitchFamily="50" charset="-128"/>
              </a:rPr>
              <a:t>今回取り組むプロジェクトの内容についてイメージ図等を用い、具体的に記載してください</a:t>
            </a:r>
            <a:endParaRPr lang="en-US" altLang="ja-JP" sz="1400" dirty="0">
              <a:latin typeface="Meiryo UI" panose="020B0604030504040204" pitchFamily="50" charset="-128"/>
              <a:ea typeface="Meiryo UI" panose="020B0604030504040204" pitchFamily="50" charset="-128"/>
            </a:endParaRPr>
          </a:p>
          <a:p>
            <a:pPr marL="179388" indent="-179388" algn="l">
              <a:spcBef>
                <a:spcPts val="600"/>
              </a:spcBef>
              <a:buFont typeface="Arial" charset="0"/>
              <a:buChar char="•"/>
              <a:defRPr/>
            </a:pPr>
            <a:r>
              <a:rPr lang="ja-JP" altLang="en-US" sz="1400" dirty="0">
                <a:latin typeface="Meiryo UI" panose="020B0604030504040204" pitchFamily="50" charset="-128"/>
                <a:ea typeface="Meiryo UI" panose="020B0604030504040204" pitchFamily="50" charset="-128"/>
              </a:rPr>
              <a:t>記載にあたっては、以下が分かるように留意ください</a:t>
            </a:r>
            <a:endParaRPr lang="en-US" altLang="ja-JP" sz="1400" dirty="0">
              <a:latin typeface="Meiryo UI" panose="020B0604030504040204" pitchFamily="50" charset="-128"/>
              <a:ea typeface="Meiryo UI" panose="020B0604030504040204" pitchFamily="50" charset="-128"/>
            </a:endParaRPr>
          </a:p>
          <a:p>
            <a:pPr marL="636588" lvl="1" indent="-179388" algn="l">
              <a:spcBef>
                <a:spcPts val="600"/>
              </a:spcBef>
              <a:buFont typeface="Wingdings" panose="05000000000000000000" pitchFamily="2" charset="2"/>
              <a:buChar char="Ø"/>
              <a:defRPr/>
            </a:pPr>
            <a:r>
              <a:rPr kumimoji="1" lang="ja-JP" altLang="en-US" sz="1400" dirty="0">
                <a:latin typeface="Meiryo UI" panose="020B0604030504040204" pitchFamily="50" charset="-128"/>
                <a:ea typeface="Meiryo UI" panose="020B0604030504040204" pitchFamily="50" charset="-128"/>
              </a:rPr>
              <a:t>対象とする実施テーマ</a:t>
            </a:r>
            <a:endParaRPr kumimoji="1" lang="en-US" altLang="ja-JP" sz="1400" dirty="0">
              <a:latin typeface="Meiryo UI" panose="020B0604030504040204" pitchFamily="50" charset="-128"/>
              <a:ea typeface="Meiryo UI" panose="020B0604030504040204" pitchFamily="50" charset="-128"/>
            </a:endParaRPr>
          </a:p>
          <a:p>
            <a:pPr marL="636588" lvl="1" indent="-179388" algn="l">
              <a:spcBef>
                <a:spcPts val="600"/>
              </a:spcBef>
              <a:buFont typeface="Wingdings" panose="05000000000000000000" pitchFamily="2" charset="2"/>
              <a:buChar char="Ø"/>
              <a:defRPr/>
            </a:pPr>
            <a:r>
              <a:rPr kumimoji="1" lang="ja-JP" altLang="en-US" sz="1400" dirty="0">
                <a:latin typeface="Meiryo UI" panose="020B0604030504040204" pitchFamily="50" charset="-128"/>
                <a:ea typeface="Meiryo UI" panose="020B0604030504040204" pitchFamily="50" charset="-128"/>
              </a:rPr>
              <a:t>本取組の視点・方針および全体スキーム</a:t>
            </a:r>
            <a:br>
              <a:rPr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（前段で示す背景・目的を踏まえて具体的に何を実施するか）</a:t>
            </a: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82664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1AEB76F-EC84-4140-ACD1-C67CD3931441}"/>
              </a:ext>
            </a:extLst>
          </p:cNvPr>
          <p:cNvSpPr>
            <a:spLocks noChangeArrowheads="1"/>
          </p:cNvSpPr>
          <p:nvPr/>
        </p:nvSpPr>
        <p:spPr bwMode="auto">
          <a:xfrm>
            <a:off x="128189" y="980728"/>
            <a:ext cx="9648305" cy="5544616"/>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285750" indent="-285750" algn="l" eaLnBrk="1" hangingPunct="1">
              <a:spcBef>
                <a:spcPct val="30000"/>
              </a:spcBef>
              <a:buFont typeface="Wingdings" panose="05000000000000000000" pitchFamily="2" charset="2"/>
              <a:buChar char="l"/>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285750" indent="-285750" algn="l" eaLnBrk="1" hangingPunct="1">
              <a:spcBef>
                <a:spcPct val="30000"/>
              </a:spcBef>
              <a:buFont typeface="Wingdings" panose="05000000000000000000" pitchFamily="2" charset="2"/>
              <a:buChar char="l"/>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355600" lvl="1" indent="0" algn="l" eaLnBrk="1" hangingPunct="1">
              <a:spcBef>
                <a:spcPct val="30000"/>
              </a:spcBef>
            </a:pPr>
            <a:endParaRPr kumimoji="1" lang="en-US" altLang="ja-JP" sz="1400" dirty="0">
              <a:latin typeface="Meiryo UI" panose="020B0604030504040204" pitchFamily="50" charset="-128"/>
              <a:ea typeface="Meiryo UI" panose="020B0604030504040204" pitchFamily="50" charset="-128"/>
            </a:endParaRPr>
          </a:p>
        </p:txBody>
      </p:sp>
      <p:sp>
        <p:nvSpPr>
          <p:cNvPr id="11266" name="Text Box 2">
            <a:extLst>
              <a:ext uri="{FF2B5EF4-FFF2-40B4-BE49-F238E27FC236}">
                <a16:creationId xmlns:a16="http://schemas.microsoft.com/office/drawing/2014/main" id="{C67C6666-5B50-4B1C-BDB8-7182673E5399}"/>
              </a:ext>
            </a:extLst>
          </p:cNvPr>
          <p:cNvSpPr txBox="1">
            <a:spLocks noChangeArrowheads="1"/>
          </p:cNvSpPr>
          <p:nvPr/>
        </p:nvSpPr>
        <p:spPr bwMode="auto">
          <a:xfrm>
            <a:off x="0" y="44450"/>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２　プロジェクト内容</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【2.2</a:t>
            </a:r>
            <a:r>
              <a:rPr kumimoji="1" lang="ja-JP" altLang="en-US" sz="1800" dirty="0">
                <a:solidFill>
                  <a:srgbClr val="000099"/>
                </a:solidFill>
                <a:latin typeface="Meiryo UI" panose="020B0604030504040204" pitchFamily="50" charset="-128"/>
                <a:ea typeface="Meiryo UI" panose="020B0604030504040204" pitchFamily="50" charset="-128"/>
              </a:rPr>
              <a:t>　東京ベイ</a:t>
            </a:r>
            <a:r>
              <a:rPr kumimoji="1" lang="en-US" altLang="ja-JP" sz="1800" dirty="0" err="1">
                <a:solidFill>
                  <a:srgbClr val="000099"/>
                </a:solidFill>
                <a:latin typeface="Meiryo UI" panose="020B0604030504040204" pitchFamily="50" charset="-128"/>
                <a:ea typeface="Meiryo UI" panose="020B0604030504040204" pitchFamily="50" charset="-128"/>
              </a:rPr>
              <a:t>eSG</a:t>
            </a:r>
            <a:r>
              <a:rPr kumimoji="1" lang="ja-JP" altLang="en-US" sz="1800" dirty="0">
                <a:solidFill>
                  <a:srgbClr val="000099"/>
                </a:solidFill>
                <a:latin typeface="Meiryo UI" panose="020B0604030504040204" pitchFamily="50" charset="-128"/>
                <a:ea typeface="Meiryo UI" panose="020B0604030504040204" pitchFamily="50" charset="-128"/>
              </a:rPr>
              <a:t>プロジェクトとの親和性</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6" name="AutoShape 10">
            <a:extLst>
              <a:ext uri="{FF2B5EF4-FFF2-40B4-BE49-F238E27FC236}">
                <a16:creationId xmlns:a16="http://schemas.microsoft.com/office/drawing/2014/main" id="{88475A29-08B8-4B44-A99E-DD4AC63F15A0}"/>
              </a:ext>
            </a:extLst>
          </p:cNvPr>
          <p:cNvSpPr>
            <a:spLocks noChangeArrowheads="1"/>
          </p:cNvSpPr>
          <p:nvPr/>
        </p:nvSpPr>
        <p:spPr bwMode="auto">
          <a:xfrm>
            <a:off x="1495822" y="2708957"/>
            <a:ext cx="6912000" cy="1440086"/>
          </a:xfrm>
          <a:prstGeom prst="rect">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179388" indent="-179388" algn="l">
              <a:spcBef>
                <a:spcPts val="600"/>
              </a:spcBef>
              <a:buFont typeface="Arial" charset="0"/>
              <a:buChar char="•"/>
              <a:defRPr/>
            </a:pPr>
            <a:r>
              <a:rPr lang="ja-JP" altLang="en-US" sz="1400" dirty="0">
                <a:latin typeface="Meiryo UI" panose="020B0604030504040204" pitchFamily="50" charset="-128"/>
                <a:ea typeface="Meiryo UI" panose="020B0604030504040204" pitchFamily="50" charset="-128"/>
              </a:rPr>
              <a:t>今回の取組が東京ベイ</a:t>
            </a:r>
            <a:r>
              <a:rPr lang="en-US" altLang="ja-JP" sz="1400" dirty="0" err="1">
                <a:latin typeface="Meiryo UI" panose="020B0604030504040204" pitchFamily="50" charset="-128"/>
                <a:ea typeface="Meiryo UI" panose="020B0604030504040204" pitchFamily="50" charset="-128"/>
              </a:rPr>
              <a:t>eSG</a:t>
            </a:r>
            <a:r>
              <a:rPr lang="ja-JP" altLang="en-US" sz="1400" dirty="0">
                <a:latin typeface="Meiryo UI" panose="020B0604030504040204" pitchFamily="50" charset="-128"/>
                <a:ea typeface="Meiryo UI" panose="020B0604030504040204" pitchFamily="50" charset="-128"/>
              </a:rPr>
              <a:t>プロジェクトとどのような点で親和性があるかを記載ください。</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その際、以下が分かるように留意ください</a:t>
            </a:r>
            <a:endParaRPr lang="en-US" altLang="ja-JP" sz="1400" dirty="0">
              <a:latin typeface="Meiryo UI" panose="020B0604030504040204" pitchFamily="50" charset="-128"/>
              <a:ea typeface="Meiryo UI" panose="020B0604030504040204" pitchFamily="50" charset="-128"/>
            </a:endParaRPr>
          </a:p>
          <a:p>
            <a:pPr marL="636588" lvl="1" indent="-179388" algn="l">
              <a:spcBef>
                <a:spcPts val="600"/>
              </a:spcBef>
              <a:buFont typeface="Wingdings" panose="05000000000000000000" pitchFamily="2" charset="2"/>
              <a:buChar char="Ø"/>
              <a:defRPr/>
            </a:pPr>
            <a:r>
              <a:rPr kumimoji="1" lang="ja-JP" altLang="en-US" sz="1400" dirty="0">
                <a:latin typeface="Meiryo UI" panose="020B0604030504040204" pitchFamily="50" charset="-128"/>
                <a:ea typeface="Meiryo UI" panose="020B0604030504040204" pitchFamily="50" charset="-128"/>
              </a:rPr>
              <a:t>東京ベイ</a:t>
            </a:r>
            <a:r>
              <a:rPr kumimoji="1" lang="en-US" altLang="ja-JP" sz="1400" dirty="0" err="1">
                <a:latin typeface="Meiryo UI" panose="020B0604030504040204" pitchFamily="50" charset="-128"/>
                <a:ea typeface="Meiryo UI" panose="020B0604030504040204" pitchFamily="50" charset="-128"/>
              </a:rPr>
              <a:t>eSG</a:t>
            </a:r>
            <a:r>
              <a:rPr kumimoji="1" lang="ja-JP" altLang="en-US" sz="1400" dirty="0">
                <a:latin typeface="Meiryo UI" panose="020B0604030504040204" pitchFamily="50" charset="-128"/>
                <a:ea typeface="Meiryo UI" panose="020B0604030504040204" pitchFamily="50" charset="-128"/>
              </a:rPr>
              <a:t>プロジェクトの中で謳っている内容（４戦略や未来の都市像など）と</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どのように紐づいているか</a:t>
            </a:r>
          </a:p>
          <a:p>
            <a:pPr marL="636588" lvl="1" indent="-179388" algn="l">
              <a:spcBef>
                <a:spcPts val="600"/>
              </a:spcBef>
              <a:buFont typeface="Wingdings" panose="05000000000000000000" pitchFamily="2" charset="2"/>
              <a:buChar char="Ø"/>
              <a:defRPr/>
            </a:pPr>
            <a:r>
              <a:rPr kumimoji="1" lang="ja-JP" altLang="en-US" sz="1400" dirty="0">
                <a:latin typeface="Meiryo UI" panose="020B0604030504040204" pitchFamily="50" charset="-128"/>
                <a:ea typeface="Meiryo UI" panose="020B0604030504040204" pitchFamily="50" charset="-128"/>
              </a:rPr>
              <a:t>中央防波堤エリアの特徴を生かしているか（実施フィールド詳細は「公募要領」参照）</a:t>
            </a:r>
          </a:p>
        </p:txBody>
      </p:sp>
    </p:spTree>
    <p:extLst>
      <p:ext uri="{BB962C8B-B14F-4D97-AF65-F5344CB8AC3E}">
        <p14:creationId xmlns:p14="http://schemas.microsoft.com/office/powerpoint/2010/main" val="1752248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1AEB76F-EC84-4140-ACD1-C67CD3931441}"/>
              </a:ext>
            </a:extLst>
          </p:cNvPr>
          <p:cNvSpPr>
            <a:spLocks noChangeArrowheads="1"/>
          </p:cNvSpPr>
          <p:nvPr/>
        </p:nvSpPr>
        <p:spPr bwMode="auto">
          <a:xfrm>
            <a:off x="128189" y="980728"/>
            <a:ext cx="9648305" cy="5544616"/>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285750" indent="-285750" algn="l" eaLnBrk="1" hangingPunct="1">
              <a:spcBef>
                <a:spcPct val="30000"/>
              </a:spcBef>
              <a:buFont typeface="Wingdings" panose="05000000000000000000" pitchFamily="2" charset="2"/>
              <a:buChar char="l"/>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285750" indent="-285750" algn="l" eaLnBrk="1" hangingPunct="1">
              <a:spcBef>
                <a:spcPct val="30000"/>
              </a:spcBef>
              <a:buFont typeface="Wingdings" panose="05000000000000000000" pitchFamily="2" charset="2"/>
              <a:buChar char="l"/>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355600" lvl="1" indent="0" algn="l" eaLnBrk="1" hangingPunct="1">
              <a:spcBef>
                <a:spcPct val="30000"/>
              </a:spcBef>
            </a:pPr>
            <a:endParaRPr kumimoji="1" lang="en-US" altLang="ja-JP" sz="1400" dirty="0">
              <a:latin typeface="Meiryo UI" panose="020B0604030504040204" pitchFamily="50" charset="-128"/>
              <a:ea typeface="Meiryo UI" panose="020B0604030504040204" pitchFamily="50" charset="-128"/>
            </a:endParaRPr>
          </a:p>
        </p:txBody>
      </p:sp>
      <p:sp>
        <p:nvSpPr>
          <p:cNvPr id="11266" name="Text Box 2">
            <a:extLst>
              <a:ext uri="{FF2B5EF4-FFF2-40B4-BE49-F238E27FC236}">
                <a16:creationId xmlns:a16="http://schemas.microsoft.com/office/drawing/2014/main" id="{C67C6666-5B50-4B1C-BDB8-7182673E5399}"/>
              </a:ext>
            </a:extLst>
          </p:cNvPr>
          <p:cNvSpPr txBox="1">
            <a:spLocks noChangeArrowheads="1"/>
          </p:cNvSpPr>
          <p:nvPr/>
        </p:nvSpPr>
        <p:spPr bwMode="auto">
          <a:xfrm>
            <a:off x="0" y="44450"/>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２　プロジェクト内容</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【2.3</a:t>
            </a:r>
            <a:r>
              <a:rPr kumimoji="1" lang="ja-JP" altLang="en-US" sz="1800" dirty="0">
                <a:solidFill>
                  <a:srgbClr val="000099"/>
                </a:solidFill>
                <a:latin typeface="Meiryo UI" panose="020B0604030504040204" pitchFamily="50" charset="-128"/>
                <a:ea typeface="Meiryo UI" panose="020B0604030504040204" pitchFamily="50" charset="-128"/>
              </a:rPr>
              <a:t>　技術詳細・実績等</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6" name="AutoShape 10">
            <a:extLst>
              <a:ext uri="{FF2B5EF4-FFF2-40B4-BE49-F238E27FC236}">
                <a16:creationId xmlns:a16="http://schemas.microsoft.com/office/drawing/2014/main" id="{88475A29-08B8-4B44-A99E-DD4AC63F15A0}"/>
              </a:ext>
            </a:extLst>
          </p:cNvPr>
          <p:cNvSpPr>
            <a:spLocks noChangeArrowheads="1"/>
          </p:cNvSpPr>
          <p:nvPr/>
        </p:nvSpPr>
        <p:spPr bwMode="auto">
          <a:xfrm>
            <a:off x="1495822" y="2708957"/>
            <a:ext cx="6912000" cy="1440086"/>
          </a:xfrm>
          <a:prstGeom prst="rect">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179388" indent="-179388" algn="l">
              <a:spcBef>
                <a:spcPts val="600"/>
              </a:spcBef>
              <a:buFont typeface="Arial" charset="0"/>
              <a:buChar char="•"/>
              <a:defRPr/>
            </a:pPr>
            <a:r>
              <a:rPr lang="ja-JP" altLang="en-US" sz="1400" dirty="0">
                <a:latin typeface="Meiryo UI" panose="020B0604030504040204" pitchFamily="50" charset="-128"/>
                <a:ea typeface="Meiryo UI" panose="020B0604030504040204" pitchFamily="50" charset="-128"/>
              </a:rPr>
              <a:t>今回のプロジェクトで活用する技術に関する新規性および独自性がどの点にあるか記載ください。その際、以下が分かるように留意ください</a:t>
            </a:r>
            <a:endParaRPr lang="en-US" altLang="ja-JP" sz="1400" dirty="0">
              <a:latin typeface="Meiryo UI" panose="020B0604030504040204" pitchFamily="50" charset="-128"/>
              <a:ea typeface="Meiryo UI" panose="020B0604030504040204" pitchFamily="50" charset="-128"/>
            </a:endParaRPr>
          </a:p>
          <a:p>
            <a:pPr marL="636588" lvl="1" indent="-179388" algn="l">
              <a:spcBef>
                <a:spcPts val="600"/>
              </a:spcBef>
              <a:buFont typeface="Wingdings" panose="05000000000000000000" pitchFamily="2" charset="2"/>
              <a:buChar char="Ø"/>
              <a:defRPr/>
            </a:pPr>
            <a:r>
              <a:rPr kumimoji="1" lang="ja-JP" altLang="en-US" sz="1400">
                <a:latin typeface="Meiryo UI" panose="020B0604030504040204" pitchFamily="50" charset="-128"/>
                <a:ea typeface="Meiryo UI" panose="020B0604030504040204" pitchFamily="50" charset="-128"/>
              </a:rPr>
              <a:t>最先端のテクノロジー</a:t>
            </a:r>
            <a:r>
              <a:rPr kumimoji="1" lang="ja-JP" altLang="en-US" sz="1400" dirty="0">
                <a:latin typeface="Meiryo UI" panose="020B0604030504040204" pitchFamily="50" charset="-128"/>
                <a:ea typeface="Meiryo UI" panose="020B0604030504040204" pitchFamily="50" charset="-128"/>
              </a:rPr>
              <a:t>を活用した新たな切り口を示す内容であるか</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（技術単体の新規性だけでなく、既存技術の組合せによる新規性も加味します）</a:t>
            </a:r>
          </a:p>
          <a:p>
            <a:pPr marL="636588" lvl="1" indent="-179388" algn="l">
              <a:spcBef>
                <a:spcPts val="600"/>
              </a:spcBef>
              <a:buFont typeface="Wingdings" panose="05000000000000000000" pitchFamily="2" charset="2"/>
              <a:buChar char="Ø"/>
              <a:defRPr/>
            </a:pPr>
            <a:r>
              <a:rPr kumimoji="1" lang="ja-JP" altLang="en-US" sz="1400" dirty="0">
                <a:latin typeface="Meiryo UI" panose="020B0604030504040204" pitchFamily="50" charset="-128"/>
                <a:ea typeface="Meiryo UI" panose="020B0604030504040204" pitchFamily="50" charset="-128"/>
              </a:rPr>
              <a:t>活用する技術の独自性や競合優位性が実績・特許・体制等から担保されているか</a:t>
            </a:r>
          </a:p>
        </p:txBody>
      </p:sp>
    </p:spTree>
    <p:extLst>
      <p:ext uri="{BB962C8B-B14F-4D97-AF65-F5344CB8AC3E}">
        <p14:creationId xmlns:p14="http://schemas.microsoft.com/office/powerpoint/2010/main" val="2523803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1AEB76F-EC84-4140-ACD1-C67CD3931441}"/>
              </a:ext>
            </a:extLst>
          </p:cNvPr>
          <p:cNvSpPr>
            <a:spLocks noChangeArrowheads="1"/>
          </p:cNvSpPr>
          <p:nvPr/>
        </p:nvSpPr>
        <p:spPr bwMode="auto">
          <a:xfrm>
            <a:off x="128189" y="980728"/>
            <a:ext cx="9648305" cy="5544616"/>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285750" indent="-285750" algn="l" eaLnBrk="1" hangingPunct="1">
              <a:spcBef>
                <a:spcPct val="30000"/>
              </a:spcBef>
              <a:buFont typeface="Wingdings" panose="05000000000000000000" pitchFamily="2" charset="2"/>
              <a:buChar char="l"/>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285750" indent="-285750" algn="l" eaLnBrk="1" hangingPunct="1">
              <a:spcBef>
                <a:spcPct val="30000"/>
              </a:spcBef>
              <a:buFont typeface="Wingdings" panose="05000000000000000000" pitchFamily="2" charset="2"/>
              <a:buChar char="l"/>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355600" lvl="1" indent="0" algn="l" eaLnBrk="1" hangingPunct="1">
              <a:spcBef>
                <a:spcPct val="30000"/>
              </a:spcBef>
            </a:pPr>
            <a:endParaRPr kumimoji="1" lang="en-US" altLang="ja-JP" sz="1400" dirty="0">
              <a:latin typeface="Meiryo UI" panose="020B0604030504040204" pitchFamily="50" charset="-128"/>
              <a:ea typeface="Meiryo UI" panose="020B0604030504040204" pitchFamily="50" charset="-128"/>
            </a:endParaRPr>
          </a:p>
        </p:txBody>
      </p:sp>
      <p:sp>
        <p:nvSpPr>
          <p:cNvPr id="11266" name="Text Box 2">
            <a:extLst>
              <a:ext uri="{FF2B5EF4-FFF2-40B4-BE49-F238E27FC236}">
                <a16:creationId xmlns:a16="http://schemas.microsoft.com/office/drawing/2014/main" id="{C67C6666-5B50-4B1C-BDB8-7182673E5399}"/>
              </a:ext>
            </a:extLst>
          </p:cNvPr>
          <p:cNvSpPr txBox="1">
            <a:spLocks noChangeArrowheads="1"/>
          </p:cNvSpPr>
          <p:nvPr/>
        </p:nvSpPr>
        <p:spPr bwMode="auto">
          <a:xfrm>
            <a:off x="0" y="44450"/>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２　プロジェクト内容</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【2.4</a:t>
            </a:r>
            <a:r>
              <a:rPr kumimoji="1" lang="ja-JP" altLang="en-US" sz="1800" dirty="0">
                <a:solidFill>
                  <a:srgbClr val="000099"/>
                </a:solidFill>
                <a:latin typeface="Meiryo UI" panose="020B0604030504040204" pitchFamily="50" charset="-128"/>
                <a:ea typeface="Meiryo UI" panose="020B0604030504040204" pitchFamily="50" charset="-128"/>
              </a:rPr>
              <a:t>　将来展開</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6" name="AutoShape 10">
            <a:extLst>
              <a:ext uri="{FF2B5EF4-FFF2-40B4-BE49-F238E27FC236}">
                <a16:creationId xmlns:a16="http://schemas.microsoft.com/office/drawing/2014/main" id="{88475A29-08B8-4B44-A99E-DD4AC63F15A0}"/>
              </a:ext>
            </a:extLst>
          </p:cNvPr>
          <p:cNvSpPr>
            <a:spLocks noChangeArrowheads="1"/>
          </p:cNvSpPr>
          <p:nvPr/>
        </p:nvSpPr>
        <p:spPr bwMode="auto">
          <a:xfrm>
            <a:off x="1495822" y="2708957"/>
            <a:ext cx="6912000" cy="1440086"/>
          </a:xfrm>
          <a:prstGeom prst="rect">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179388" indent="-179388" algn="l">
              <a:spcBef>
                <a:spcPts val="600"/>
              </a:spcBef>
              <a:buFont typeface="Arial" charset="0"/>
              <a:buChar char="•"/>
              <a:defRPr/>
            </a:pPr>
            <a:r>
              <a:rPr lang="ja-JP" altLang="en-US" sz="1400" dirty="0">
                <a:latin typeface="Meiryo UI" panose="020B0604030504040204" pitchFamily="50" charset="-128"/>
                <a:ea typeface="Meiryo UI" panose="020B0604030504040204" pitchFamily="50" charset="-128"/>
              </a:rPr>
              <a:t>今回のプロジェクトを踏まえてどのような将来展開を見据えているかを記載ください。</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その際、以下が分かるように留意ください</a:t>
            </a:r>
            <a:endParaRPr lang="en-US" altLang="ja-JP" sz="1400" dirty="0">
              <a:latin typeface="Meiryo UI" panose="020B0604030504040204" pitchFamily="50" charset="-128"/>
              <a:ea typeface="Meiryo UI" panose="020B0604030504040204" pitchFamily="50" charset="-128"/>
            </a:endParaRPr>
          </a:p>
          <a:p>
            <a:pPr marL="636588" lvl="1" indent="-179388" algn="l">
              <a:spcBef>
                <a:spcPts val="600"/>
              </a:spcBef>
              <a:buFont typeface="Wingdings" panose="05000000000000000000" pitchFamily="2" charset="2"/>
              <a:buChar char="Ø"/>
              <a:defRPr/>
            </a:pPr>
            <a:r>
              <a:rPr kumimoji="1" lang="ja-JP" altLang="en-US" sz="1400" dirty="0">
                <a:latin typeface="Meiryo UI" panose="020B0604030504040204" pitchFamily="50" charset="-128"/>
                <a:ea typeface="Meiryo UI" panose="020B0604030504040204" pitchFamily="50" charset="-128"/>
              </a:rPr>
              <a:t>中央防波堤エリアから周辺ベイエリアへと社会実装に向けたステップが連続性・具体性をもって描かれているか</a:t>
            </a:r>
          </a:p>
          <a:p>
            <a:pPr marL="636588" lvl="1" indent="-179388" algn="l">
              <a:spcBef>
                <a:spcPts val="600"/>
              </a:spcBef>
              <a:buFont typeface="Wingdings" panose="05000000000000000000" pitchFamily="2" charset="2"/>
              <a:buChar char="Ø"/>
              <a:defRPr/>
            </a:pPr>
            <a:r>
              <a:rPr kumimoji="1" lang="ja-JP" altLang="en-US" sz="1400" dirty="0">
                <a:latin typeface="Meiryo UI" panose="020B0604030504040204" pitchFamily="50" charset="-128"/>
                <a:ea typeface="Meiryo UI" panose="020B0604030504040204" pitchFamily="50" charset="-128"/>
              </a:rPr>
              <a:t>上記ステップごとで想定される課題認識および打ち手の方針を明記できているか</a:t>
            </a:r>
          </a:p>
        </p:txBody>
      </p:sp>
    </p:spTree>
    <p:extLst>
      <p:ext uri="{BB962C8B-B14F-4D97-AF65-F5344CB8AC3E}">
        <p14:creationId xmlns:p14="http://schemas.microsoft.com/office/powerpoint/2010/main" val="1941647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A5A1DCE-36A6-4DAB-BBB8-181E800E58E3}"/>
              </a:ext>
            </a:extLst>
          </p:cNvPr>
          <p:cNvSpPr>
            <a:spLocks noChangeArrowheads="1"/>
          </p:cNvSpPr>
          <p:nvPr/>
        </p:nvSpPr>
        <p:spPr bwMode="auto">
          <a:xfrm>
            <a:off x="128189" y="980728"/>
            <a:ext cx="9648305" cy="5544616"/>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285750" indent="-285750" algn="l" eaLnBrk="1" hangingPunct="1">
              <a:spcBef>
                <a:spcPct val="30000"/>
              </a:spcBef>
              <a:buFont typeface="Wingdings" panose="05000000000000000000" pitchFamily="2" charset="2"/>
              <a:buChar char="l"/>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641350" lvl="1" indent="-285750"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355600" lvl="1" indent="0" algn="l" eaLnBrk="1" hangingPunct="1">
              <a:spcBef>
                <a:spcPct val="30000"/>
              </a:spcBef>
            </a:pPr>
            <a:endParaRPr kumimoji="1" lang="en-US" altLang="ja-JP" sz="1400" dirty="0">
              <a:latin typeface="Meiryo UI" panose="020B0604030504040204" pitchFamily="50" charset="-128"/>
              <a:ea typeface="Meiryo UI" panose="020B0604030504040204" pitchFamily="50" charset="-128"/>
            </a:endParaRPr>
          </a:p>
        </p:txBody>
      </p:sp>
      <p:sp>
        <p:nvSpPr>
          <p:cNvPr id="15362" name="Text Box 2">
            <a:extLst>
              <a:ext uri="{FF2B5EF4-FFF2-40B4-BE49-F238E27FC236}">
                <a16:creationId xmlns:a16="http://schemas.microsoft.com/office/drawing/2014/main" id="{53733E68-36E9-4803-80C5-068EFCDFA138}"/>
              </a:ext>
            </a:extLst>
          </p:cNvPr>
          <p:cNvSpPr txBox="1">
            <a:spLocks noChangeArrowheads="1"/>
          </p:cNvSpPr>
          <p:nvPr/>
        </p:nvSpPr>
        <p:spPr bwMode="auto">
          <a:xfrm>
            <a:off x="0" y="44450"/>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３　実施計画</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【3.1</a:t>
            </a:r>
            <a:r>
              <a:rPr kumimoji="1" lang="ja-JP" altLang="en-US" sz="1800" dirty="0">
                <a:solidFill>
                  <a:srgbClr val="000099"/>
                </a:solidFill>
                <a:latin typeface="Meiryo UI" panose="020B0604030504040204" pitchFamily="50" charset="-128"/>
                <a:ea typeface="Meiryo UI" panose="020B0604030504040204" pitchFamily="50" charset="-128"/>
              </a:rPr>
              <a:t>　実施スケジュール</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0" name="テキスト ボックス 1">
            <a:extLst>
              <a:ext uri="{FF2B5EF4-FFF2-40B4-BE49-F238E27FC236}">
                <a16:creationId xmlns:a16="http://schemas.microsoft.com/office/drawing/2014/main" id="{AED8D952-1E3D-454E-98DF-7912640A174E}"/>
              </a:ext>
            </a:extLst>
          </p:cNvPr>
          <p:cNvSpPr txBox="1">
            <a:spLocks noChangeArrowheads="1"/>
          </p:cNvSpPr>
          <p:nvPr/>
        </p:nvSpPr>
        <p:spPr bwMode="auto">
          <a:xfrm>
            <a:off x="271886" y="1268760"/>
            <a:ext cx="9072808" cy="288032"/>
          </a:xfrm>
          <a:prstGeom prst="rect">
            <a:avLst/>
          </a:prstGeom>
          <a:solidFill>
            <a:schemeClr val="accent2"/>
          </a:solidFill>
          <a:ln>
            <a:solidFill>
              <a:schemeClr val="accent2"/>
            </a:solid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1100" b="1" dirty="0">
                <a:solidFill>
                  <a:schemeClr val="bg1"/>
                </a:solidFill>
                <a:latin typeface="Meiryo UI" panose="020B0604030504040204" pitchFamily="50" charset="-128"/>
                <a:ea typeface="Meiryo UI" panose="020B0604030504040204" pitchFamily="50" charset="-128"/>
              </a:rPr>
              <a:t>記載例</a:t>
            </a:r>
          </a:p>
        </p:txBody>
      </p:sp>
      <p:graphicFrame>
        <p:nvGraphicFramePr>
          <p:cNvPr id="4" name="表 639">
            <a:extLst>
              <a:ext uri="{FF2B5EF4-FFF2-40B4-BE49-F238E27FC236}">
                <a16:creationId xmlns:a16="http://schemas.microsoft.com/office/drawing/2014/main" id="{936A9ECD-97C5-46D3-A6F3-4AC3DD6D02B7}"/>
              </a:ext>
            </a:extLst>
          </p:cNvPr>
          <p:cNvGraphicFramePr>
            <a:graphicFrameLocks noGrp="1"/>
          </p:cNvGraphicFramePr>
          <p:nvPr>
            <p:extLst>
              <p:ext uri="{D42A27DB-BD31-4B8C-83A1-F6EECF244321}">
                <p14:modId xmlns:p14="http://schemas.microsoft.com/office/powerpoint/2010/main" val="4083024004"/>
              </p:ext>
            </p:extLst>
          </p:nvPr>
        </p:nvGraphicFramePr>
        <p:xfrm>
          <a:off x="271686" y="1628800"/>
          <a:ext cx="9072000" cy="3276000"/>
        </p:xfrm>
        <a:graphic>
          <a:graphicData uri="http://schemas.openxmlformats.org/drawingml/2006/table">
            <a:tbl>
              <a:tblPr firstRow="1" bandRow="1">
                <a:tableStyleId>{2D5ABB26-0587-4C30-8999-92F81FD0307C}</a:tableStyleId>
              </a:tblPr>
              <a:tblGrid>
                <a:gridCol w="288032">
                  <a:extLst>
                    <a:ext uri="{9D8B030D-6E8A-4147-A177-3AD203B41FA5}">
                      <a16:colId xmlns:a16="http://schemas.microsoft.com/office/drawing/2014/main" val="2401902452"/>
                    </a:ext>
                  </a:extLst>
                </a:gridCol>
                <a:gridCol w="719968">
                  <a:extLst>
                    <a:ext uri="{9D8B030D-6E8A-4147-A177-3AD203B41FA5}">
                      <a16:colId xmlns:a16="http://schemas.microsoft.com/office/drawing/2014/main" val="3574171101"/>
                    </a:ext>
                  </a:extLst>
                </a:gridCol>
                <a:gridCol w="432000">
                  <a:extLst>
                    <a:ext uri="{9D8B030D-6E8A-4147-A177-3AD203B41FA5}">
                      <a16:colId xmlns:a16="http://schemas.microsoft.com/office/drawing/2014/main" val="2165831325"/>
                    </a:ext>
                  </a:extLst>
                </a:gridCol>
                <a:gridCol w="432000">
                  <a:extLst>
                    <a:ext uri="{9D8B030D-6E8A-4147-A177-3AD203B41FA5}">
                      <a16:colId xmlns:a16="http://schemas.microsoft.com/office/drawing/2014/main" val="2111035680"/>
                    </a:ext>
                  </a:extLst>
                </a:gridCol>
                <a:gridCol w="180000">
                  <a:extLst>
                    <a:ext uri="{9D8B030D-6E8A-4147-A177-3AD203B41FA5}">
                      <a16:colId xmlns:a16="http://schemas.microsoft.com/office/drawing/2014/main" val="302905315"/>
                    </a:ext>
                  </a:extLst>
                </a:gridCol>
                <a:gridCol w="180000">
                  <a:extLst>
                    <a:ext uri="{9D8B030D-6E8A-4147-A177-3AD203B41FA5}">
                      <a16:colId xmlns:a16="http://schemas.microsoft.com/office/drawing/2014/main" val="1812256410"/>
                    </a:ext>
                  </a:extLst>
                </a:gridCol>
                <a:gridCol w="180000">
                  <a:extLst>
                    <a:ext uri="{9D8B030D-6E8A-4147-A177-3AD203B41FA5}">
                      <a16:colId xmlns:a16="http://schemas.microsoft.com/office/drawing/2014/main" val="1108510391"/>
                    </a:ext>
                  </a:extLst>
                </a:gridCol>
                <a:gridCol w="180000">
                  <a:extLst>
                    <a:ext uri="{9D8B030D-6E8A-4147-A177-3AD203B41FA5}">
                      <a16:colId xmlns:a16="http://schemas.microsoft.com/office/drawing/2014/main" val="2009247951"/>
                    </a:ext>
                  </a:extLst>
                </a:gridCol>
                <a:gridCol w="180000">
                  <a:extLst>
                    <a:ext uri="{9D8B030D-6E8A-4147-A177-3AD203B41FA5}">
                      <a16:colId xmlns:a16="http://schemas.microsoft.com/office/drawing/2014/main" val="1516084633"/>
                    </a:ext>
                  </a:extLst>
                </a:gridCol>
                <a:gridCol w="180000">
                  <a:extLst>
                    <a:ext uri="{9D8B030D-6E8A-4147-A177-3AD203B41FA5}">
                      <a16:colId xmlns:a16="http://schemas.microsoft.com/office/drawing/2014/main" val="3345287923"/>
                    </a:ext>
                  </a:extLst>
                </a:gridCol>
                <a:gridCol w="180000">
                  <a:extLst>
                    <a:ext uri="{9D8B030D-6E8A-4147-A177-3AD203B41FA5}">
                      <a16:colId xmlns:a16="http://schemas.microsoft.com/office/drawing/2014/main" val="2964103683"/>
                    </a:ext>
                  </a:extLst>
                </a:gridCol>
                <a:gridCol w="180000">
                  <a:extLst>
                    <a:ext uri="{9D8B030D-6E8A-4147-A177-3AD203B41FA5}">
                      <a16:colId xmlns:a16="http://schemas.microsoft.com/office/drawing/2014/main" val="3790357298"/>
                    </a:ext>
                  </a:extLst>
                </a:gridCol>
                <a:gridCol w="180000">
                  <a:extLst>
                    <a:ext uri="{9D8B030D-6E8A-4147-A177-3AD203B41FA5}">
                      <a16:colId xmlns:a16="http://schemas.microsoft.com/office/drawing/2014/main" val="934856284"/>
                    </a:ext>
                  </a:extLst>
                </a:gridCol>
                <a:gridCol w="180000">
                  <a:extLst>
                    <a:ext uri="{9D8B030D-6E8A-4147-A177-3AD203B41FA5}">
                      <a16:colId xmlns:a16="http://schemas.microsoft.com/office/drawing/2014/main" val="3215816972"/>
                    </a:ext>
                  </a:extLst>
                </a:gridCol>
                <a:gridCol w="180000">
                  <a:extLst>
                    <a:ext uri="{9D8B030D-6E8A-4147-A177-3AD203B41FA5}">
                      <a16:colId xmlns:a16="http://schemas.microsoft.com/office/drawing/2014/main" val="263795359"/>
                    </a:ext>
                  </a:extLst>
                </a:gridCol>
                <a:gridCol w="180000">
                  <a:extLst>
                    <a:ext uri="{9D8B030D-6E8A-4147-A177-3AD203B41FA5}">
                      <a16:colId xmlns:a16="http://schemas.microsoft.com/office/drawing/2014/main" val="552323676"/>
                    </a:ext>
                  </a:extLst>
                </a:gridCol>
                <a:gridCol w="180000">
                  <a:extLst>
                    <a:ext uri="{9D8B030D-6E8A-4147-A177-3AD203B41FA5}">
                      <a16:colId xmlns:a16="http://schemas.microsoft.com/office/drawing/2014/main" val="2416061767"/>
                    </a:ext>
                  </a:extLst>
                </a:gridCol>
                <a:gridCol w="180000">
                  <a:extLst>
                    <a:ext uri="{9D8B030D-6E8A-4147-A177-3AD203B41FA5}">
                      <a16:colId xmlns:a16="http://schemas.microsoft.com/office/drawing/2014/main" val="2386021941"/>
                    </a:ext>
                  </a:extLst>
                </a:gridCol>
                <a:gridCol w="180000">
                  <a:extLst>
                    <a:ext uri="{9D8B030D-6E8A-4147-A177-3AD203B41FA5}">
                      <a16:colId xmlns:a16="http://schemas.microsoft.com/office/drawing/2014/main" val="2219782155"/>
                    </a:ext>
                  </a:extLst>
                </a:gridCol>
                <a:gridCol w="180000">
                  <a:extLst>
                    <a:ext uri="{9D8B030D-6E8A-4147-A177-3AD203B41FA5}">
                      <a16:colId xmlns:a16="http://schemas.microsoft.com/office/drawing/2014/main" val="3980067523"/>
                    </a:ext>
                  </a:extLst>
                </a:gridCol>
                <a:gridCol w="180000">
                  <a:extLst>
                    <a:ext uri="{9D8B030D-6E8A-4147-A177-3AD203B41FA5}">
                      <a16:colId xmlns:a16="http://schemas.microsoft.com/office/drawing/2014/main" val="1460439258"/>
                    </a:ext>
                  </a:extLst>
                </a:gridCol>
                <a:gridCol w="180000">
                  <a:extLst>
                    <a:ext uri="{9D8B030D-6E8A-4147-A177-3AD203B41FA5}">
                      <a16:colId xmlns:a16="http://schemas.microsoft.com/office/drawing/2014/main" val="2495844878"/>
                    </a:ext>
                  </a:extLst>
                </a:gridCol>
                <a:gridCol w="180000">
                  <a:extLst>
                    <a:ext uri="{9D8B030D-6E8A-4147-A177-3AD203B41FA5}">
                      <a16:colId xmlns:a16="http://schemas.microsoft.com/office/drawing/2014/main" val="626346074"/>
                    </a:ext>
                  </a:extLst>
                </a:gridCol>
                <a:gridCol w="180000">
                  <a:extLst>
                    <a:ext uri="{9D8B030D-6E8A-4147-A177-3AD203B41FA5}">
                      <a16:colId xmlns:a16="http://schemas.microsoft.com/office/drawing/2014/main" val="4115678492"/>
                    </a:ext>
                  </a:extLst>
                </a:gridCol>
                <a:gridCol w="180000">
                  <a:extLst>
                    <a:ext uri="{9D8B030D-6E8A-4147-A177-3AD203B41FA5}">
                      <a16:colId xmlns:a16="http://schemas.microsoft.com/office/drawing/2014/main" val="3337443441"/>
                    </a:ext>
                  </a:extLst>
                </a:gridCol>
                <a:gridCol w="180000">
                  <a:extLst>
                    <a:ext uri="{9D8B030D-6E8A-4147-A177-3AD203B41FA5}">
                      <a16:colId xmlns:a16="http://schemas.microsoft.com/office/drawing/2014/main" val="4071964106"/>
                    </a:ext>
                  </a:extLst>
                </a:gridCol>
                <a:gridCol w="180000">
                  <a:extLst>
                    <a:ext uri="{9D8B030D-6E8A-4147-A177-3AD203B41FA5}">
                      <a16:colId xmlns:a16="http://schemas.microsoft.com/office/drawing/2014/main" val="1938803324"/>
                    </a:ext>
                  </a:extLst>
                </a:gridCol>
                <a:gridCol w="180000">
                  <a:extLst>
                    <a:ext uri="{9D8B030D-6E8A-4147-A177-3AD203B41FA5}">
                      <a16:colId xmlns:a16="http://schemas.microsoft.com/office/drawing/2014/main" val="1304650462"/>
                    </a:ext>
                  </a:extLst>
                </a:gridCol>
                <a:gridCol w="180000">
                  <a:extLst>
                    <a:ext uri="{9D8B030D-6E8A-4147-A177-3AD203B41FA5}">
                      <a16:colId xmlns:a16="http://schemas.microsoft.com/office/drawing/2014/main" val="366687766"/>
                    </a:ext>
                  </a:extLst>
                </a:gridCol>
                <a:gridCol w="180000">
                  <a:extLst>
                    <a:ext uri="{9D8B030D-6E8A-4147-A177-3AD203B41FA5}">
                      <a16:colId xmlns:a16="http://schemas.microsoft.com/office/drawing/2014/main" val="2178227941"/>
                    </a:ext>
                  </a:extLst>
                </a:gridCol>
                <a:gridCol w="180000">
                  <a:extLst>
                    <a:ext uri="{9D8B030D-6E8A-4147-A177-3AD203B41FA5}">
                      <a16:colId xmlns:a16="http://schemas.microsoft.com/office/drawing/2014/main" val="3358077528"/>
                    </a:ext>
                  </a:extLst>
                </a:gridCol>
                <a:gridCol w="180000">
                  <a:extLst>
                    <a:ext uri="{9D8B030D-6E8A-4147-A177-3AD203B41FA5}">
                      <a16:colId xmlns:a16="http://schemas.microsoft.com/office/drawing/2014/main" val="198513668"/>
                    </a:ext>
                  </a:extLst>
                </a:gridCol>
                <a:gridCol w="180000">
                  <a:extLst>
                    <a:ext uri="{9D8B030D-6E8A-4147-A177-3AD203B41FA5}">
                      <a16:colId xmlns:a16="http://schemas.microsoft.com/office/drawing/2014/main" val="3010993972"/>
                    </a:ext>
                  </a:extLst>
                </a:gridCol>
                <a:gridCol w="180000">
                  <a:extLst>
                    <a:ext uri="{9D8B030D-6E8A-4147-A177-3AD203B41FA5}">
                      <a16:colId xmlns:a16="http://schemas.microsoft.com/office/drawing/2014/main" val="2674329858"/>
                    </a:ext>
                  </a:extLst>
                </a:gridCol>
                <a:gridCol w="180000">
                  <a:extLst>
                    <a:ext uri="{9D8B030D-6E8A-4147-A177-3AD203B41FA5}">
                      <a16:colId xmlns:a16="http://schemas.microsoft.com/office/drawing/2014/main" val="1818828904"/>
                    </a:ext>
                  </a:extLst>
                </a:gridCol>
                <a:gridCol w="180000">
                  <a:extLst>
                    <a:ext uri="{9D8B030D-6E8A-4147-A177-3AD203B41FA5}">
                      <a16:colId xmlns:a16="http://schemas.microsoft.com/office/drawing/2014/main" val="1971120506"/>
                    </a:ext>
                  </a:extLst>
                </a:gridCol>
                <a:gridCol w="180000">
                  <a:extLst>
                    <a:ext uri="{9D8B030D-6E8A-4147-A177-3AD203B41FA5}">
                      <a16:colId xmlns:a16="http://schemas.microsoft.com/office/drawing/2014/main" val="922876445"/>
                    </a:ext>
                  </a:extLst>
                </a:gridCol>
                <a:gridCol w="180000">
                  <a:extLst>
                    <a:ext uri="{9D8B030D-6E8A-4147-A177-3AD203B41FA5}">
                      <a16:colId xmlns:a16="http://schemas.microsoft.com/office/drawing/2014/main" val="3617278563"/>
                    </a:ext>
                  </a:extLst>
                </a:gridCol>
                <a:gridCol w="180000">
                  <a:extLst>
                    <a:ext uri="{9D8B030D-6E8A-4147-A177-3AD203B41FA5}">
                      <a16:colId xmlns:a16="http://schemas.microsoft.com/office/drawing/2014/main" val="3095682392"/>
                    </a:ext>
                  </a:extLst>
                </a:gridCol>
                <a:gridCol w="180000">
                  <a:extLst>
                    <a:ext uri="{9D8B030D-6E8A-4147-A177-3AD203B41FA5}">
                      <a16:colId xmlns:a16="http://schemas.microsoft.com/office/drawing/2014/main" val="1243612992"/>
                    </a:ext>
                  </a:extLst>
                </a:gridCol>
                <a:gridCol w="180000">
                  <a:extLst>
                    <a:ext uri="{9D8B030D-6E8A-4147-A177-3AD203B41FA5}">
                      <a16:colId xmlns:a16="http://schemas.microsoft.com/office/drawing/2014/main" val="3967962526"/>
                    </a:ext>
                  </a:extLst>
                </a:gridCol>
                <a:gridCol w="180000">
                  <a:extLst>
                    <a:ext uri="{9D8B030D-6E8A-4147-A177-3AD203B41FA5}">
                      <a16:colId xmlns:a16="http://schemas.microsoft.com/office/drawing/2014/main" val="789248772"/>
                    </a:ext>
                  </a:extLst>
                </a:gridCol>
                <a:gridCol w="180000">
                  <a:extLst>
                    <a:ext uri="{9D8B030D-6E8A-4147-A177-3AD203B41FA5}">
                      <a16:colId xmlns:a16="http://schemas.microsoft.com/office/drawing/2014/main" val="1976224739"/>
                    </a:ext>
                  </a:extLst>
                </a:gridCol>
                <a:gridCol w="180000">
                  <a:extLst>
                    <a:ext uri="{9D8B030D-6E8A-4147-A177-3AD203B41FA5}">
                      <a16:colId xmlns:a16="http://schemas.microsoft.com/office/drawing/2014/main" val="3212328323"/>
                    </a:ext>
                  </a:extLst>
                </a:gridCol>
              </a:tblGrid>
              <a:tr h="216000">
                <a:tc rowSpan="3" gridSpan="2">
                  <a:txBody>
                    <a:bodyPr/>
                    <a:lstStyle/>
                    <a:p>
                      <a:pPr algn="ctr"/>
                      <a:r>
                        <a:rPr kumimoji="1" lang="ja-JP" altLang="en-US" sz="1000" dirty="0">
                          <a:latin typeface="Meiryo UI" panose="020B0604030504040204" pitchFamily="50" charset="-128"/>
                          <a:ea typeface="Meiryo UI" panose="020B0604030504040204" pitchFamily="50" charset="-128"/>
                        </a:rPr>
                        <a:t>実施項目</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rowSpan="3" hMerge="1">
                  <a:txBody>
                    <a:bodyPr/>
                    <a:lstStyle/>
                    <a:p>
                      <a:endParaRPr kumimoji="1" lang="ja-JP" altLang="en-US"/>
                    </a:p>
                  </a:txBody>
                  <a:tcPr/>
                </a:tc>
                <a:tc rowSpan="3">
                  <a:txBody>
                    <a:bodyPr/>
                    <a:lstStyle/>
                    <a:p>
                      <a:pPr algn="ctr"/>
                      <a:r>
                        <a:rPr kumimoji="1" lang="ja-JP" altLang="en-US" sz="1000" dirty="0">
                          <a:latin typeface="Meiryo UI" panose="020B0604030504040204" pitchFamily="50" charset="-128"/>
                          <a:ea typeface="Meiryo UI" panose="020B0604030504040204" pitchFamily="50" charset="-128"/>
                        </a:rPr>
                        <a:t>成果物</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rowSpan="3">
                  <a:txBody>
                    <a:bodyPr/>
                    <a:lstStyle/>
                    <a:p>
                      <a:pPr algn="ctr"/>
                      <a:r>
                        <a:rPr kumimoji="1" lang="ja-JP" altLang="en-US" sz="1000" dirty="0">
                          <a:latin typeface="Meiryo UI" panose="020B0604030504040204" pitchFamily="50" charset="-128"/>
                          <a:ea typeface="Meiryo UI" panose="020B0604030504040204" pitchFamily="50" charset="-128"/>
                        </a:rPr>
                        <a:t>担当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gridSpan="20">
                  <a:txBody>
                    <a:bodyPr/>
                    <a:lstStyle/>
                    <a:p>
                      <a:pPr algn="ctr"/>
                      <a:r>
                        <a:rPr kumimoji="1" lang="en-US" altLang="ja-JP" sz="1000" dirty="0">
                          <a:latin typeface="Meiryo UI" panose="020B0604030504040204" pitchFamily="50" charset="-128"/>
                          <a:ea typeface="Meiryo UI" panose="020B0604030504040204" pitchFamily="50" charset="-128"/>
                        </a:rPr>
                        <a:t>2022</a:t>
                      </a:r>
                      <a:r>
                        <a:rPr kumimoji="1" lang="ja-JP" altLang="en-US" sz="1000" dirty="0">
                          <a:latin typeface="Meiryo UI" panose="020B0604030504040204" pitchFamily="50" charset="-128"/>
                          <a:ea typeface="Meiryo UI" panose="020B0604030504040204" pitchFamily="50" charset="-128"/>
                        </a:rPr>
                        <a:t>年</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800" dirty="0"/>
                    </a:p>
                  </a:txBody>
                  <a:tcPr marL="0" marR="0" marT="0" marB="0" anchor="ctr">
                    <a:lnL>
                      <a:noFill/>
                    </a:lnL>
                    <a:lnR>
                      <a:noFill/>
                    </a:lnR>
                    <a:lnT>
                      <a:noFill/>
                    </a:lnT>
                    <a:lnB>
                      <a:noFill/>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800"/>
                    </a:p>
                  </a:txBody>
                  <a:tcPr marL="0" marR="0" marT="0" marB="0" anchor="ctr">
                    <a:lnL>
                      <a:noFill/>
                    </a:lnL>
                    <a:lnR>
                      <a:noFill/>
                    </a:lnR>
                    <a:lnT>
                      <a:noFill/>
                    </a:lnT>
                    <a:lnB>
                      <a:noFill/>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800" dirty="0"/>
                    </a:p>
                  </a:txBody>
                  <a:tcPr marL="0" marR="0" marT="0" marB="0" anchor="ctr">
                    <a:lnL>
                      <a:noFill/>
                    </a:lnL>
                    <a:lnR>
                      <a:noFill/>
                    </a:lnR>
                    <a:lnT>
                      <a:noFill/>
                    </a:lnT>
                    <a:lnB>
                      <a:noFill/>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800" dirty="0"/>
                    </a:p>
                  </a:txBody>
                  <a:tcPr marL="0" marR="0" marT="0" marB="0" anchor="ctr">
                    <a:lnL>
                      <a:noFill/>
                    </a:lnL>
                    <a:lnR>
                      <a:noFill/>
                    </a:lnR>
                    <a:lnT>
                      <a:noFill/>
                    </a:lnT>
                    <a:lnB>
                      <a:noFill/>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0">
                  <a:txBody>
                    <a:bodyPr/>
                    <a:lstStyle/>
                    <a:p>
                      <a:pPr algn="ctr"/>
                      <a:r>
                        <a:rPr kumimoji="1" lang="en-US" altLang="ja-JP" sz="1000" dirty="0">
                          <a:latin typeface="Meiryo UI" panose="020B0604030504040204" pitchFamily="50" charset="-128"/>
                          <a:ea typeface="Meiryo UI" panose="020B0604030504040204" pitchFamily="50" charset="-128"/>
                        </a:rPr>
                        <a:t>2023</a:t>
                      </a:r>
                      <a:r>
                        <a:rPr kumimoji="1" lang="ja-JP" altLang="en-US" sz="1000" dirty="0">
                          <a:latin typeface="Meiryo UI" panose="020B0604030504040204" pitchFamily="50" charset="-128"/>
                          <a:ea typeface="Meiryo UI" panose="020B0604030504040204" pitchFamily="50" charset="-128"/>
                        </a:rPr>
                        <a:t>年</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800" dirty="0"/>
                    </a:p>
                  </a:txBody>
                  <a:tcPr marL="0" marR="0" marT="0" marB="0" anchor="ctr">
                    <a:lnL>
                      <a:noFill/>
                    </a:lnL>
                    <a:lnR>
                      <a:noFill/>
                    </a:lnR>
                    <a:lnT>
                      <a:noFill/>
                    </a:lnT>
                    <a:lnB>
                      <a:noFill/>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800" dirty="0"/>
                    </a:p>
                  </a:txBody>
                  <a:tcPr marL="0" marR="0" marT="0" marB="0" anchor="ctr">
                    <a:lnL>
                      <a:noFill/>
                    </a:lnL>
                    <a:lnR>
                      <a:noFill/>
                    </a:lnR>
                    <a:lnT>
                      <a:noFill/>
                    </a:lnT>
                    <a:lnB>
                      <a:noFill/>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800" dirty="0"/>
                    </a:p>
                  </a:txBody>
                  <a:tcPr marL="0" marR="0" marT="0" marB="0" anchor="ctr">
                    <a:lnL>
                      <a:noFill/>
                    </a:lnL>
                    <a:lnR>
                      <a:noFill/>
                    </a:lnR>
                    <a:lnT>
                      <a:noFill/>
                    </a:lnT>
                    <a:lnB>
                      <a:noFill/>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800" dirty="0"/>
                    </a:p>
                  </a:txBody>
                  <a:tcPr marL="0" marR="0" marT="0" marB="0" anchor="ctr">
                    <a:lnL>
                      <a:noFill/>
                    </a:lnL>
                    <a:lnR>
                      <a:noFill/>
                    </a:lnR>
                    <a:lnT>
                      <a:noFill/>
                    </a:lnT>
                    <a:lnB>
                      <a:noFill/>
                    </a:lnB>
                    <a:lnTlToBr w="12700" cmpd="sng">
                      <a:noFill/>
                      <a:prstDash val="solid"/>
                    </a:lnTlToBr>
                    <a:lnBlToTr w="12700" cmpd="sng">
                      <a:noFill/>
                      <a:prstDash val="solid"/>
                    </a:lnBlToTr>
                  </a:tcPr>
                </a:tc>
                <a:tc hMerge="1">
                  <a:txBody>
                    <a:bodyPr/>
                    <a:lstStyle/>
                    <a:p>
                      <a:pPr algn="ctr"/>
                      <a:endParaRPr kumimoji="1" lang="ja-JP" altLang="en-US" sz="800" dirty="0"/>
                    </a:p>
                  </a:txBody>
                  <a:tcPr marL="0" marR="0" marT="0" marB="0" anchor="ctr">
                    <a:lnL>
                      <a:noFill/>
                    </a:lnL>
                    <a:lnR>
                      <a:noFill/>
                    </a:lnR>
                    <a:lnT>
                      <a:noFill/>
                    </a:lnT>
                    <a:lnB>
                      <a:noFill/>
                    </a:lnB>
                    <a:lnTlToBr w="12700" cmpd="sng">
                      <a:noFill/>
                      <a:prstDash val="solid"/>
                    </a:lnTlToBr>
                    <a:lnBlToTr w="12700" cmpd="sng">
                      <a:noFill/>
                      <a:prstDash val="solid"/>
                    </a:lnBlToTr>
                  </a:tcPr>
                </a:tc>
                <a:tc hMerge="1">
                  <a:txBody>
                    <a:bodyPr/>
                    <a:lstStyle/>
                    <a:p>
                      <a:pPr algn="ctr"/>
                      <a:endParaRPr kumimoji="1" lang="ja-JP" altLang="en-US" sz="800" dirty="0"/>
                    </a:p>
                  </a:txBody>
                  <a:tcPr marL="0" marR="0" marT="0" marB="0" anchor="ctr">
                    <a:lnL>
                      <a:noFill/>
                    </a:lnL>
                    <a:lnR>
                      <a:noFill/>
                    </a:lnR>
                    <a:lnT>
                      <a:noFill/>
                    </a:lnT>
                    <a:lnB>
                      <a:noFill/>
                    </a:lnB>
                    <a:lnTlToBr w="12700" cmpd="sng">
                      <a:noFill/>
                      <a:prstDash val="solid"/>
                    </a:lnTlToBr>
                    <a:lnBlToTr w="12700" cmpd="sng">
                      <a:noFill/>
                      <a:prstDash val="solid"/>
                    </a:lnBlToTr>
                  </a:tcPr>
                </a:tc>
                <a:tc hMerge="1">
                  <a:txBody>
                    <a:bodyPr/>
                    <a:lstStyle/>
                    <a:p>
                      <a:pPr algn="ctr"/>
                      <a:endParaRPr kumimoji="1" lang="ja-JP" altLang="en-US" sz="800" dirty="0"/>
                    </a:p>
                  </a:txBody>
                  <a:tcPr marL="0" marR="0" marT="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889968442"/>
                  </a:ext>
                </a:extLst>
              </a:tr>
              <a:tr h="216000">
                <a:tc gridSpan="2" v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vMerge="1">
                  <a:txBody>
                    <a:bodyPr/>
                    <a:lstStyle/>
                    <a:p>
                      <a:endParaRPr kumimoji="1" lang="ja-JP" altLang="en-US"/>
                    </a:p>
                  </a:txBody>
                  <a:tcPr/>
                </a:tc>
                <a:tc v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4">
                  <a:txBody>
                    <a:bodyPr/>
                    <a:lstStyle/>
                    <a:p>
                      <a:pPr algn="ctr"/>
                      <a:r>
                        <a:rPr kumimoji="1" lang="en-US" altLang="ja-JP" sz="800" dirty="0">
                          <a:latin typeface="Meiryo UI" panose="020B0604030504040204" pitchFamily="50" charset="-128"/>
                          <a:ea typeface="Meiryo UI" panose="020B0604030504040204" pitchFamily="50" charset="-128"/>
                        </a:rPr>
                        <a:t>8</a:t>
                      </a:r>
                      <a:r>
                        <a:rPr kumimoji="1" lang="ja-JP" altLang="en-US" sz="800" dirty="0">
                          <a:latin typeface="Meiryo UI" panose="020B0604030504040204" pitchFamily="50" charset="-128"/>
                          <a:ea typeface="Meiryo UI" panose="020B0604030504040204" pitchFamily="50" charset="-128"/>
                        </a:rPr>
                        <a:t>月</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800" dirty="0">
                          <a:latin typeface="Meiryo UI" panose="020B0604030504040204" pitchFamily="50" charset="-128"/>
                          <a:ea typeface="Meiryo UI" panose="020B0604030504040204" pitchFamily="50" charset="-128"/>
                        </a:rPr>
                        <a:t>9</a:t>
                      </a:r>
                      <a:r>
                        <a:rPr kumimoji="1" lang="ja-JP" altLang="en-US" sz="800" dirty="0">
                          <a:latin typeface="Meiryo UI" panose="020B0604030504040204" pitchFamily="50" charset="-128"/>
                          <a:ea typeface="Meiryo UI" panose="020B0604030504040204" pitchFamily="50" charset="-128"/>
                        </a:rPr>
                        <a:t>月</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800" dirty="0">
                          <a:latin typeface="Meiryo UI" panose="020B0604030504040204" pitchFamily="50" charset="-128"/>
                          <a:ea typeface="Meiryo UI" panose="020B0604030504040204" pitchFamily="50" charset="-128"/>
                        </a:rPr>
                        <a:t>10</a:t>
                      </a:r>
                      <a:r>
                        <a:rPr kumimoji="1" lang="ja-JP" altLang="en-US" sz="800" dirty="0">
                          <a:latin typeface="Meiryo UI" panose="020B0604030504040204" pitchFamily="50" charset="-128"/>
                          <a:ea typeface="Meiryo UI" panose="020B0604030504040204" pitchFamily="50" charset="-128"/>
                        </a:rPr>
                        <a:t>月</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800" dirty="0">
                          <a:latin typeface="Meiryo UI" panose="020B0604030504040204" pitchFamily="50" charset="-128"/>
                          <a:ea typeface="Meiryo UI" panose="020B0604030504040204" pitchFamily="50" charset="-128"/>
                        </a:rPr>
                        <a:t>11</a:t>
                      </a:r>
                      <a:r>
                        <a:rPr kumimoji="1" lang="ja-JP" altLang="en-US" sz="800" dirty="0">
                          <a:latin typeface="Meiryo UI" panose="020B0604030504040204" pitchFamily="50" charset="-128"/>
                          <a:ea typeface="Meiryo UI" panose="020B0604030504040204" pitchFamily="50" charset="-128"/>
                        </a:rPr>
                        <a:t>月</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800" dirty="0">
                          <a:latin typeface="Meiryo UI" panose="020B0604030504040204" pitchFamily="50" charset="-128"/>
                          <a:ea typeface="Meiryo UI" panose="020B0604030504040204" pitchFamily="50" charset="-128"/>
                        </a:rPr>
                        <a:t>12</a:t>
                      </a:r>
                      <a:r>
                        <a:rPr kumimoji="1" lang="ja-JP" altLang="en-US" sz="800" dirty="0">
                          <a:latin typeface="Meiryo UI" panose="020B0604030504040204" pitchFamily="50" charset="-128"/>
                          <a:ea typeface="Meiryo UI" panose="020B0604030504040204" pitchFamily="50" charset="-128"/>
                        </a:rPr>
                        <a:t>月</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月</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800" dirty="0">
                          <a:latin typeface="Meiryo UI" panose="020B0604030504040204" pitchFamily="50" charset="-128"/>
                          <a:ea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rPr>
                        <a:t>月</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800" dirty="0">
                          <a:latin typeface="Meiryo UI" panose="020B0604030504040204" pitchFamily="50" charset="-128"/>
                          <a:ea typeface="Meiryo UI" panose="020B0604030504040204" pitchFamily="50" charset="-128"/>
                        </a:rPr>
                        <a:t>3</a:t>
                      </a:r>
                      <a:r>
                        <a:rPr kumimoji="1" lang="ja-JP" altLang="en-US" sz="800" dirty="0">
                          <a:latin typeface="Meiryo UI" panose="020B0604030504040204" pitchFamily="50" charset="-128"/>
                          <a:ea typeface="Meiryo UI" panose="020B0604030504040204" pitchFamily="50" charset="-128"/>
                        </a:rPr>
                        <a:t>月</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800" dirty="0">
                          <a:latin typeface="Meiryo UI" panose="020B0604030504040204" pitchFamily="50" charset="-128"/>
                          <a:ea typeface="Meiryo UI" panose="020B0604030504040204" pitchFamily="50" charset="-128"/>
                        </a:rPr>
                        <a:t>4</a:t>
                      </a:r>
                      <a:r>
                        <a:rPr kumimoji="1" lang="ja-JP" altLang="en-US" sz="800" dirty="0">
                          <a:latin typeface="Meiryo UI" panose="020B0604030504040204" pitchFamily="50" charset="-128"/>
                          <a:ea typeface="Meiryo UI" panose="020B0604030504040204" pitchFamily="50" charset="-128"/>
                        </a:rPr>
                        <a:t>月</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800" dirty="0">
                          <a:latin typeface="Meiryo UI" panose="020B0604030504040204" pitchFamily="50" charset="-128"/>
                          <a:ea typeface="Meiryo UI" panose="020B0604030504040204" pitchFamily="50" charset="-128"/>
                        </a:rPr>
                        <a:t>5</a:t>
                      </a:r>
                      <a:r>
                        <a:rPr kumimoji="1" lang="ja-JP" altLang="en-US" sz="800" dirty="0">
                          <a:latin typeface="Meiryo UI" panose="020B0604030504040204" pitchFamily="50" charset="-128"/>
                          <a:ea typeface="Meiryo UI" panose="020B0604030504040204" pitchFamily="50" charset="-128"/>
                        </a:rPr>
                        <a:t>月</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hMerge="1">
                  <a:txBody>
                    <a:bodyPr/>
                    <a:lstStyle/>
                    <a:p>
                      <a:endParaRPr kumimoji="1" lang="ja-JP" altLang="en-US"/>
                    </a:p>
                  </a:txBody>
                  <a:tcPr>
                    <a:lnL>
                      <a:noFill/>
                    </a:lnL>
                    <a:lnR>
                      <a:noFill/>
                    </a:lnR>
                    <a:lnT>
                      <a:noFill/>
                    </a:lnT>
                    <a:lnB>
                      <a:noFill/>
                    </a:lnB>
                    <a:lnTlToBr w="12700" cmpd="sng">
                      <a:noFill/>
                      <a:prstDash val="solid"/>
                    </a:lnTlToBr>
                    <a:lnBlToTr w="12700" cmpd="sng">
                      <a:noFill/>
                      <a:prstDash val="solid"/>
                    </a:lnBlToTr>
                  </a:tcPr>
                </a:tc>
                <a:tc hMerge="1">
                  <a:txBody>
                    <a:bodyPr/>
                    <a:lstStyle/>
                    <a:p>
                      <a:endParaRPr kumimoji="1" lang="ja-JP" altLang="en-US"/>
                    </a:p>
                  </a:txBody>
                  <a:tcPr>
                    <a:lnL>
                      <a:noFill/>
                    </a:lnL>
                    <a:lnR>
                      <a:noFill/>
                    </a:lnR>
                    <a:lnT>
                      <a:noFill/>
                    </a:lnT>
                    <a:lnB>
                      <a:noFill/>
                    </a:lnB>
                    <a:lnTlToBr w="12700" cmpd="sng">
                      <a:noFill/>
                      <a:prstDash val="solid"/>
                    </a:lnTlToBr>
                    <a:lnBlToTr w="12700" cmpd="sng">
                      <a:noFill/>
                      <a:prstDash val="solid"/>
                    </a:lnBlToTr>
                  </a:tcPr>
                </a:tc>
                <a:tc hMerge="1">
                  <a:txBody>
                    <a:bodyPr/>
                    <a:lstStyle/>
                    <a:p>
                      <a:endParaRPr kumimoji="1" lang="ja-JP" altLang="en-US"/>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587420169"/>
                  </a:ext>
                </a:extLst>
              </a:tr>
              <a:tr h="216000">
                <a:tc gridSpan="2" v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vMerge="1">
                  <a:txBody>
                    <a:bodyPr/>
                    <a:lstStyle/>
                    <a:p>
                      <a:endParaRPr kumimoji="1" lang="ja-JP" altLang="en-US"/>
                    </a:p>
                  </a:txBody>
                  <a:tcPr/>
                </a:tc>
                <a:tc v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800" dirty="0">
                          <a:latin typeface="Meiryo UI" panose="020B0604030504040204" pitchFamily="50" charset="-128"/>
                          <a:ea typeface="Meiryo UI" panose="020B0604030504040204" pitchFamily="50" charset="-128"/>
                        </a:rPr>
                        <a:t>1W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2W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3W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4W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1W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2W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3W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4W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1W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2W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3W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4W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1W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2W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3W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4W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1W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2W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3W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4W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1W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2W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3W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4W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1W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2W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3W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4W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1W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2W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3W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4W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1W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2W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3W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4W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1W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2W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3W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r>
                        <a:rPr kumimoji="1" lang="en-US" altLang="ja-JP" sz="800" dirty="0">
                          <a:latin typeface="Meiryo UI" panose="020B0604030504040204" pitchFamily="50" charset="-128"/>
                          <a:ea typeface="Meiryo UI" panose="020B0604030504040204" pitchFamily="50" charset="-128"/>
                        </a:rPr>
                        <a:t>4W</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3654131262"/>
                  </a:ext>
                </a:extLst>
              </a:tr>
              <a:tr h="216000">
                <a:tc gridSpan="2">
                  <a:txBody>
                    <a:bodyPr/>
                    <a:lstStyle/>
                    <a:p>
                      <a:pPr algn="l"/>
                      <a:r>
                        <a:rPr kumimoji="1" lang="ja-JP" altLang="en-US" sz="800" dirty="0">
                          <a:latin typeface="Meiryo UI" panose="020B0604030504040204" pitchFamily="50" charset="-128"/>
                          <a:ea typeface="Meiryo UI" panose="020B0604030504040204" pitchFamily="50" charset="-128"/>
                        </a:rPr>
                        <a:t>⑴実施項目</a:t>
                      </a:r>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　〇〇</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endParaRPr kumimoji="1" lang="ja-JP" altLang="en-US"/>
                    </a:p>
                  </a:txBody>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gridSpan="40">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3618269765"/>
                  </a:ext>
                </a:extLst>
              </a:tr>
              <a:tr h="216000">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800" dirty="0">
                          <a:latin typeface="Meiryo UI" panose="020B0604030504040204" pitchFamily="50" charset="-128"/>
                          <a:ea typeface="Meiryo UI" panose="020B0604030504040204" pitchFamily="50" charset="-128"/>
                        </a:rPr>
                        <a:t>①</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83642683"/>
                  </a:ext>
                </a:extLst>
              </a:tr>
              <a:tr h="21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②</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86735313"/>
                  </a:ext>
                </a:extLst>
              </a:tr>
              <a:tr h="216000">
                <a:tc gridSpan="2">
                  <a:txBody>
                    <a:bodyPr/>
                    <a:lstStyle/>
                    <a:p>
                      <a:pPr algn="l"/>
                      <a:r>
                        <a:rPr kumimoji="1" lang="ja-JP" altLang="en-US" sz="800" dirty="0">
                          <a:latin typeface="Meiryo UI" panose="020B0604030504040204" pitchFamily="50" charset="-128"/>
                          <a:ea typeface="Meiryo UI" panose="020B0604030504040204" pitchFamily="50" charset="-128"/>
                        </a:rPr>
                        <a:t>⑵実施項目</a:t>
                      </a:r>
                      <a:r>
                        <a:rPr kumimoji="1" lang="en-US" altLang="ja-JP" sz="800" dirty="0">
                          <a:latin typeface="Meiryo UI" panose="020B0604030504040204" pitchFamily="50" charset="-128"/>
                          <a:ea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rPr>
                        <a:t>　〇〇</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gridSpan="40">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00929912"/>
                  </a:ext>
                </a:extLst>
              </a:tr>
              <a:tr h="252000">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800" dirty="0">
                          <a:latin typeface="Meiryo UI" panose="020B0604030504040204" pitchFamily="50" charset="-128"/>
                          <a:ea typeface="Meiryo UI" panose="020B0604030504040204" pitchFamily="50" charset="-128"/>
                        </a:rPr>
                        <a:t>①</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81643687"/>
                  </a:ext>
                </a:extLst>
              </a:tr>
              <a:tr h="21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②</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124527"/>
                  </a:ext>
                </a:extLst>
              </a:tr>
              <a:tr h="216000">
                <a:tc gridSpan="2">
                  <a:txBody>
                    <a:bodyPr/>
                    <a:lstStyle/>
                    <a:p>
                      <a:pPr algn="l"/>
                      <a:r>
                        <a:rPr kumimoji="1" lang="ja-JP" altLang="en-US" sz="800" dirty="0">
                          <a:latin typeface="Meiryo UI" panose="020B0604030504040204" pitchFamily="50" charset="-128"/>
                          <a:ea typeface="Meiryo UI" panose="020B0604030504040204" pitchFamily="50" charset="-128"/>
                        </a:rPr>
                        <a:t>⑶実施項目</a:t>
                      </a:r>
                      <a:r>
                        <a:rPr kumimoji="1" lang="en-US" altLang="ja-JP" sz="800" dirty="0">
                          <a:latin typeface="Meiryo UI" panose="020B0604030504040204" pitchFamily="50" charset="-128"/>
                          <a:ea typeface="Meiryo UI" panose="020B0604030504040204" pitchFamily="50" charset="-128"/>
                        </a:rPr>
                        <a:t>3</a:t>
                      </a:r>
                      <a:r>
                        <a:rPr kumimoji="1" lang="ja-JP" altLang="en-US" sz="800" dirty="0">
                          <a:latin typeface="Meiryo UI" panose="020B0604030504040204" pitchFamily="50" charset="-128"/>
                          <a:ea typeface="Meiryo UI" panose="020B0604030504040204" pitchFamily="50" charset="-128"/>
                        </a:rPr>
                        <a:t>　〇〇</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gridSpan="40">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98896783"/>
                  </a:ext>
                </a:extLst>
              </a:tr>
              <a:tr h="216000">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800" dirty="0">
                          <a:latin typeface="Meiryo UI" panose="020B0604030504040204" pitchFamily="50" charset="-128"/>
                          <a:ea typeface="Meiryo UI" panose="020B0604030504040204" pitchFamily="50" charset="-128"/>
                        </a:rPr>
                        <a:t>①</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84585701"/>
                  </a:ext>
                </a:extLst>
              </a:tr>
              <a:tr h="21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②</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04228345"/>
                  </a:ext>
                </a:extLst>
              </a:tr>
              <a:tr h="216000">
                <a:tc gridSpan="2">
                  <a:txBody>
                    <a:bodyPr/>
                    <a:lstStyle/>
                    <a:p>
                      <a:pPr algn="l"/>
                      <a:r>
                        <a:rPr kumimoji="1" lang="ja-JP" altLang="en-US" sz="800" dirty="0">
                          <a:latin typeface="Meiryo UI" panose="020B0604030504040204" pitchFamily="50" charset="-128"/>
                          <a:ea typeface="Meiryo UI" panose="020B0604030504040204" pitchFamily="50" charset="-128"/>
                        </a:rPr>
                        <a:t>⑷実施項目</a:t>
                      </a:r>
                      <a:r>
                        <a:rPr kumimoji="1" lang="en-US" altLang="ja-JP" sz="800" dirty="0">
                          <a:latin typeface="Meiryo UI" panose="020B0604030504040204" pitchFamily="50" charset="-128"/>
                          <a:ea typeface="Meiryo UI" panose="020B0604030504040204" pitchFamily="50" charset="-128"/>
                        </a:rPr>
                        <a:t>4</a:t>
                      </a:r>
                      <a:r>
                        <a:rPr kumimoji="1" lang="ja-JP" altLang="en-US" sz="800" dirty="0">
                          <a:latin typeface="Meiryo UI" panose="020B0604030504040204" pitchFamily="50" charset="-128"/>
                          <a:ea typeface="Meiryo UI" panose="020B0604030504040204" pitchFamily="50" charset="-128"/>
                        </a:rPr>
                        <a:t>　〇〇</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gridSpan="40">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89343756"/>
                  </a:ext>
                </a:extLst>
              </a:tr>
              <a:tr h="216000">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800" dirty="0">
                          <a:latin typeface="Meiryo UI" panose="020B0604030504040204" pitchFamily="50" charset="-128"/>
                          <a:ea typeface="Meiryo UI" panose="020B0604030504040204" pitchFamily="50" charset="-128"/>
                        </a:rPr>
                        <a:t>①</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07806426"/>
                  </a:ext>
                </a:extLst>
              </a:tr>
              <a:tr h="21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②</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66"/>
                    </a:solidFill>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5835050"/>
                  </a:ext>
                </a:extLst>
              </a:tr>
            </a:tbl>
          </a:graphicData>
        </a:graphic>
      </p:graphicFrame>
      <p:sp>
        <p:nvSpPr>
          <p:cNvPr id="640" name="正方形/長方形 639">
            <a:extLst>
              <a:ext uri="{FF2B5EF4-FFF2-40B4-BE49-F238E27FC236}">
                <a16:creationId xmlns:a16="http://schemas.microsoft.com/office/drawing/2014/main" id="{B26371ED-B1A0-43FB-8704-D3A9D6652E01}"/>
              </a:ext>
            </a:extLst>
          </p:cNvPr>
          <p:cNvSpPr/>
          <p:nvPr/>
        </p:nvSpPr>
        <p:spPr bwMode="auto">
          <a:xfrm>
            <a:off x="9344694" y="3284984"/>
            <a:ext cx="432048" cy="288032"/>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2400" dirty="0"/>
              <a:t>…</a:t>
            </a:r>
            <a:endParaRPr kumimoji="0"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endParaRPr>
          </a:p>
        </p:txBody>
      </p:sp>
      <p:sp>
        <p:nvSpPr>
          <p:cNvPr id="653" name="正方形/長方形 652">
            <a:extLst>
              <a:ext uri="{FF2B5EF4-FFF2-40B4-BE49-F238E27FC236}">
                <a16:creationId xmlns:a16="http://schemas.microsoft.com/office/drawing/2014/main" id="{0280E12B-5F24-4FEF-99ED-351BC88D98F5}"/>
              </a:ext>
            </a:extLst>
          </p:cNvPr>
          <p:cNvSpPr/>
          <p:nvPr/>
        </p:nvSpPr>
        <p:spPr bwMode="auto">
          <a:xfrm>
            <a:off x="559718" y="4941168"/>
            <a:ext cx="432048" cy="288032"/>
          </a:xfrm>
          <a:prstGeom prst="rect">
            <a:avLst/>
          </a:prstGeom>
          <a:noFill/>
          <a:ln w="9525" cap="flat" cmpd="sng" algn="ctr">
            <a:noFill/>
            <a:prstDash val="solid"/>
            <a:round/>
            <a:headEnd type="none" w="med" len="med"/>
            <a:tailEnd type="none" w="med" len="med"/>
          </a:ln>
          <a:effectLst/>
        </p:spPr>
        <p:txBody>
          <a:bodyPr vert="eaVert"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2400" dirty="0"/>
              <a:t>…</a:t>
            </a:r>
            <a:endParaRPr kumimoji="0"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endParaRPr>
          </a:p>
        </p:txBody>
      </p:sp>
      <p:sp>
        <p:nvSpPr>
          <p:cNvPr id="9" name="AutoShape 10">
            <a:extLst>
              <a:ext uri="{FF2B5EF4-FFF2-40B4-BE49-F238E27FC236}">
                <a16:creationId xmlns:a16="http://schemas.microsoft.com/office/drawing/2014/main" id="{3712233C-C24B-428F-B134-6F97BBA87E1E}"/>
              </a:ext>
            </a:extLst>
          </p:cNvPr>
          <p:cNvSpPr>
            <a:spLocks noChangeArrowheads="1"/>
          </p:cNvSpPr>
          <p:nvPr/>
        </p:nvSpPr>
        <p:spPr bwMode="auto">
          <a:xfrm>
            <a:off x="1496206" y="4293096"/>
            <a:ext cx="6912000" cy="1656000"/>
          </a:xfrm>
          <a:prstGeom prst="rect">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285750" indent="-285750" algn="l" eaLnBrk="1" hangingPunct="1">
              <a:spcBef>
                <a:spcPts val="600"/>
              </a:spcBef>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プロジェクトの開始（</a:t>
            </a: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年</a:t>
            </a:r>
            <a:r>
              <a:rPr kumimoji="1" lang="en-US" altLang="ja-JP" sz="1400" dirty="0">
                <a:latin typeface="Meiryo UI" panose="020B0604030504040204" pitchFamily="50" charset="-128"/>
                <a:ea typeface="Meiryo UI" panose="020B0604030504040204" pitchFamily="50" charset="-128"/>
              </a:rPr>
              <a:t>M</a:t>
            </a:r>
            <a:r>
              <a:rPr kumimoji="1" lang="ja-JP" altLang="en-US" sz="1400" dirty="0">
                <a:latin typeface="Meiryo UI" panose="020B0604030504040204" pitchFamily="50" charset="-128"/>
                <a:ea typeface="Meiryo UI" panose="020B0604030504040204" pitchFamily="50" charset="-128"/>
              </a:rPr>
              <a:t>月）から終了（</a:t>
            </a:r>
            <a:r>
              <a:rPr kumimoji="1" lang="en-US" altLang="ja-JP" sz="1400" dirty="0">
                <a:latin typeface="Meiryo UI" panose="020B0604030504040204" pitchFamily="50" charset="-128"/>
                <a:ea typeface="Meiryo UI" panose="020B0604030504040204" pitchFamily="50" charset="-128"/>
              </a:rPr>
              <a:t>202Y</a:t>
            </a:r>
            <a:r>
              <a:rPr kumimoji="1" lang="ja-JP" altLang="en-US" sz="1400" dirty="0">
                <a:latin typeface="Meiryo UI" panose="020B0604030504040204" pitchFamily="50" charset="-128"/>
                <a:ea typeface="Meiryo UI" panose="020B0604030504040204" pitchFamily="50" charset="-128"/>
              </a:rPr>
              <a:t>年</a:t>
            </a:r>
            <a:r>
              <a:rPr kumimoji="1" lang="en-US" altLang="ja-JP" sz="1400" dirty="0">
                <a:latin typeface="Meiryo UI" panose="020B0604030504040204" pitchFamily="50" charset="-128"/>
                <a:ea typeface="Meiryo UI" panose="020B0604030504040204" pitchFamily="50" charset="-128"/>
              </a:rPr>
              <a:t>M</a:t>
            </a:r>
            <a:r>
              <a:rPr kumimoji="1" lang="ja-JP" altLang="en-US" sz="1400" dirty="0">
                <a:latin typeface="Meiryo UI" panose="020B0604030504040204" pitchFamily="50" charset="-128"/>
                <a:ea typeface="Meiryo UI" panose="020B0604030504040204" pitchFamily="50" charset="-128"/>
              </a:rPr>
              <a:t>月）までの詳細スケジュールを</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記載ください。</a:t>
            </a:r>
            <a:br>
              <a:rPr kumimoji="1" lang="en-US" altLang="ja-JP" sz="1400" dirty="0">
                <a:latin typeface="Meiryo UI" panose="020B0604030504040204" pitchFamily="50" charset="-128"/>
                <a:ea typeface="Meiryo UI" panose="020B0604030504040204" pitchFamily="50" charset="-128"/>
              </a:rPr>
            </a:b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複数年度（</a:t>
            </a:r>
            <a:r>
              <a:rPr kumimoji="1" lang="en-US" altLang="ja-JP" sz="1400" dirty="0">
                <a:latin typeface="Meiryo UI" panose="020B0604030504040204" pitchFamily="50" charset="-128"/>
                <a:ea typeface="Meiryo UI" panose="020B0604030504040204" pitchFamily="50" charset="-128"/>
              </a:rPr>
              <a:t>2-3</a:t>
            </a:r>
            <a:r>
              <a:rPr kumimoji="1" lang="ja-JP" altLang="en-US" sz="1400" dirty="0">
                <a:latin typeface="Meiryo UI" panose="020B0604030504040204" pitchFamily="50" charset="-128"/>
                <a:ea typeface="Meiryo UI" panose="020B0604030504040204" pitchFamily="50" charset="-128"/>
              </a:rPr>
              <a:t>年想定）にわたる場合は年度毎に分ける等してもかまいませんので、</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プロジェクト全期間にわたるスケジュールを記載ください</a:t>
            </a:r>
            <a:endParaRPr kumimoji="1" lang="en-US" altLang="ja-JP" sz="1400" dirty="0">
              <a:latin typeface="Meiryo UI" panose="020B0604030504040204" pitchFamily="50" charset="-128"/>
              <a:ea typeface="Meiryo UI" panose="020B0604030504040204" pitchFamily="50" charset="-128"/>
            </a:endParaRPr>
          </a:p>
          <a:p>
            <a:pPr marL="742950" lvl="1" indent="-285750" algn="l" eaLnBrk="1" hangingPunct="1">
              <a:spcBef>
                <a:spcPts val="600"/>
              </a:spcBef>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マイルストーンを設定するとともにその達成条件なども明らかになっているか</a:t>
            </a:r>
            <a:endParaRPr kumimoji="1" lang="en-US" altLang="ja-JP" sz="1400" dirty="0">
              <a:latin typeface="Meiryo UI" panose="020B0604030504040204" pitchFamily="50" charset="-128"/>
              <a:ea typeface="Meiryo UI" panose="020B0604030504040204" pitchFamily="50" charset="-128"/>
            </a:endParaRPr>
          </a:p>
          <a:p>
            <a:pPr marL="742950" lvl="1" indent="-285750" algn="l" eaLnBrk="1" hangingPunct="1">
              <a:spcBef>
                <a:spcPts val="600"/>
              </a:spcBef>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実施項目を具体的かつ時系列に沿って連続性が示されているか</a:t>
            </a: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1802467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template1">
  <a:themeElements>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E59506047FD904FA8F3341B02EDE7C0" ma:contentTypeVersion="10" ma:contentTypeDescription="新しいドキュメントを作成します。" ma:contentTypeScope="" ma:versionID="b44261e5110e9159934ba0d7747e7f21">
  <xsd:schema xmlns:xsd="http://www.w3.org/2001/XMLSchema" xmlns:xs="http://www.w3.org/2001/XMLSchema" xmlns:p="http://schemas.microsoft.com/office/2006/metadata/properties" xmlns:ns2="832437f5-4817-4cef-a33c-d819c66b1697" targetNamespace="http://schemas.microsoft.com/office/2006/metadata/properties" ma:root="true" ma:fieldsID="b70f31dce223ba5855c9b7c21a191c1e" ns2:_="">
    <xsd:import namespace="832437f5-4817-4cef-a33c-d819c66b169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2437f5-4817-4cef-a33c-d819c66b16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38C31AC-3D7D-4C9D-9230-D1B29A0532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2437f5-4817-4cef-a33c-d819c66b16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265B1E8-D421-40C1-94DC-1D8266B01D3A}">
  <ds:schemaRefs>
    <ds:schemaRef ds:uri="http://www.w3.org/XML/1998/namespace"/>
    <ds:schemaRef ds:uri="http://schemas.microsoft.com/office/2006/documentManagement/types"/>
    <ds:schemaRef ds:uri="http://purl.org/dc/elements/1.1/"/>
    <ds:schemaRef ds:uri="http://purl.org/dc/terms/"/>
    <ds:schemaRef ds:uri="http://schemas.microsoft.com/office/2006/metadata/properties"/>
    <ds:schemaRef ds:uri="http://schemas.microsoft.com/office/infopath/2007/PartnerControls"/>
    <ds:schemaRef ds:uri="http://purl.org/dc/dcmitype/"/>
    <ds:schemaRef ds:uri="http://schemas.openxmlformats.org/package/2006/metadata/core-properties"/>
    <ds:schemaRef ds:uri="832437f5-4817-4cef-a33c-d819c66b1697"/>
  </ds:schemaRefs>
</ds:datastoreItem>
</file>

<file path=customXml/itemProps3.xml><?xml version="1.0" encoding="utf-8"?>
<ds:datastoreItem xmlns:ds="http://schemas.openxmlformats.org/officeDocument/2006/customXml" ds:itemID="{AF8B2D80-B721-43C7-9752-181A3867F0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template1</Template>
  <TotalTime>0</TotalTime>
  <Pages>0</Pages>
  <Words>1631</Words>
  <Characters>0</Characters>
  <Application>Microsoft Office PowerPoint</Application>
  <DocSecurity>0</DocSecurity>
  <PresentationFormat>ユーザー設定</PresentationFormat>
  <Lines>0</Lines>
  <Paragraphs>283</Paragraphs>
  <Slides>16</Slides>
  <Notes>14</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16</vt:i4>
      </vt:variant>
    </vt:vector>
  </HeadingPairs>
  <TitlesOfParts>
    <vt:vector size="22" baseType="lpstr">
      <vt:lpstr>Meiryo UI</vt:lpstr>
      <vt:lpstr>ＭＳ Ｐゴシック</vt:lpstr>
      <vt:lpstr>Arial</vt:lpstr>
      <vt:lpstr>Wingdings</vt:lpstr>
      <vt:lpstr>template1</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2022-03-25T07:22:14Z</dcterms:created>
  <dcterms:modified xsi:type="dcterms:W3CDTF">2025-09-17T09:18:28Z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2022-03-25T07:22:28Z</vt:lpwstr>
  </property>
  <property fmtid="{D5CDD505-2E9C-101B-9397-08002B2CF9AE}" pid="4" name="MSIP_Label_ea60d57e-af5b-4752-ac57-3e4f28ca11dc_Method">
    <vt:lpwstr>Privileged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315f6be8-ca87-418b-af88-3fd327b09a45</vt:lpwstr>
  </property>
  <property fmtid="{D5CDD505-2E9C-101B-9397-08002B2CF9AE}" pid="8" name="MSIP_Label_ea60d57e-af5b-4752-ac57-3e4f28ca11dc_ContentBits">
    <vt:lpwstr>0</vt:lpwstr>
  </property>
  <property fmtid="{D5CDD505-2E9C-101B-9397-08002B2CF9AE}" pid="9" name="KSOProductBuildVer">
    <vt:lpwstr>1041-6.4.0.1897</vt:lpwstr>
  </property>
  <property fmtid="{D5CDD505-2E9C-101B-9397-08002B2CF9AE}" pid="10" name="ContentTypeId">
    <vt:lpwstr>0x0101005E59506047FD904FA8F3341B02EDE7C0</vt:lpwstr>
  </property>
</Properties>
</file>